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4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-576" y="-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42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21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101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10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202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229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2014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6083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803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7645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887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7506B-4B0E-4F20-96E2-6921FE6CB851}" type="datetimeFigureOut">
              <a:rPr lang="en-GB" smtClean="0"/>
              <a:t>25/09/2018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2318E-795B-45BC-A5A8-0FDB6416194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9775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1203" y="1051560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Ravie" panose="04040805050809020602" pitchFamily="82" charset="0"/>
              </a:rPr>
              <a:t>S</a:t>
            </a:r>
            <a:r>
              <a:rPr lang="en-GB" u="sng" dirty="0" smtClean="0">
                <a:latin typeface="Ravie" panose="04040805050809020602" pitchFamily="82" charset="0"/>
              </a:rPr>
              <a:t>tarter</a:t>
            </a:r>
            <a:r>
              <a:rPr lang="en-GB" dirty="0" smtClean="0">
                <a:latin typeface="Ravie" panose="04040805050809020602" pitchFamily="82" charset="0"/>
              </a:rPr>
              <a:t>s</a:t>
            </a:r>
            <a:endParaRPr lang="en-GB" dirty="0">
              <a:latin typeface="Ravie" panose="040408050508090206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663" y="48892"/>
            <a:ext cx="63462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Ravie" panose="04040805050809020602" pitchFamily="82" charset="0"/>
              </a:rPr>
              <a:t>Revision Express </a:t>
            </a:r>
            <a:endParaRPr lang="en-GB" sz="4000" dirty="0">
              <a:solidFill>
                <a:srgbClr val="FF0000"/>
              </a:solidFill>
              <a:latin typeface="Ravie" panose="04040805050809020602" pitchFamily="8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11189" y="1051560"/>
            <a:ext cx="12426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Ravie" panose="04040805050809020602" pitchFamily="82" charset="0"/>
              </a:rPr>
              <a:t>M</a:t>
            </a:r>
            <a:r>
              <a:rPr lang="en-GB" sz="2000" u="sng" dirty="0" smtClean="0">
                <a:latin typeface="Ravie" panose="04040805050809020602" pitchFamily="82" charset="0"/>
              </a:rPr>
              <a:t>ain</a:t>
            </a:r>
            <a:r>
              <a:rPr lang="en-GB" sz="2000" dirty="0" smtClean="0">
                <a:latin typeface="Ravie" panose="04040805050809020602" pitchFamily="82" charset="0"/>
              </a:rPr>
              <a:t>s</a:t>
            </a:r>
            <a:endParaRPr lang="en-GB" sz="2000" dirty="0">
              <a:latin typeface="Ravie" panose="04040805050809020602" pitchFamily="8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22274" y="1008543"/>
            <a:ext cx="17443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Ravie" panose="04040805050809020602" pitchFamily="82" charset="0"/>
              </a:rPr>
              <a:t>D</a:t>
            </a:r>
            <a:r>
              <a:rPr lang="en-GB" sz="2000" u="sng" dirty="0" smtClean="0">
                <a:latin typeface="Ravie" panose="04040805050809020602" pitchFamily="82" charset="0"/>
              </a:rPr>
              <a:t>essert</a:t>
            </a:r>
            <a:r>
              <a:rPr lang="en-GB" sz="2000" dirty="0" smtClean="0">
                <a:latin typeface="Ravie" panose="04040805050809020602" pitchFamily="82" charset="0"/>
              </a:rPr>
              <a:t>s</a:t>
            </a:r>
            <a:endParaRPr lang="en-GB" sz="2000" dirty="0">
              <a:latin typeface="Ravie" panose="04040805050809020602" pitchFamily="8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0914" y="1416948"/>
            <a:ext cx="283335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Tweet and Sour</a:t>
            </a:r>
            <a:r>
              <a:rPr lang="en-GB" sz="1200" dirty="0" smtClean="0">
                <a:latin typeface="+mj-lt"/>
              </a:rPr>
              <a:t>. Write a tweet (no more than 140 characters) summarising the unit we have just finished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Spicy Baked Numbers</a:t>
            </a:r>
            <a:r>
              <a:rPr lang="en-GB" sz="1200" dirty="0" smtClean="0">
                <a:latin typeface="+mj-lt"/>
              </a:rPr>
              <a:t>. Choose an equation you struggled with and describe where it is used and give and example.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Word Ton Soup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>
                <a:latin typeface="+mj-lt"/>
              </a:rPr>
              <a:t>Pick </a:t>
            </a:r>
            <a:r>
              <a:rPr lang="en-GB" sz="1200" dirty="0" smtClean="0">
                <a:latin typeface="+mj-lt"/>
              </a:rPr>
              <a:t>out all the </a:t>
            </a:r>
            <a:r>
              <a:rPr lang="en-GB" sz="1200" dirty="0">
                <a:latin typeface="+mj-lt"/>
              </a:rPr>
              <a:t>keywords from </a:t>
            </a:r>
            <a:r>
              <a:rPr lang="en-GB" sz="1200" dirty="0" smtClean="0">
                <a:latin typeface="+mj-lt"/>
              </a:rPr>
              <a:t>the unit and </a:t>
            </a:r>
            <a:r>
              <a:rPr lang="en-GB" sz="1200" dirty="0">
                <a:latin typeface="+mj-lt"/>
              </a:rPr>
              <a:t>write their definitions</a:t>
            </a:r>
            <a:r>
              <a:rPr lang="en-GB" sz="1200" dirty="0" smtClean="0">
                <a:latin typeface="+mj-lt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Mini Spring Ques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>
                <a:latin typeface="+mj-lt"/>
              </a:rPr>
              <a:t>Create a series of 10 </a:t>
            </a:r>
            <a:r>
              <a:rPr lang="en-GB" sz="1200" dirty="0" smtClean="0">
                <a:latin typeface="+mj-lt"/>
              </a:rPr>
              <a:t>simple questions </a:t>
            </a:r>
            <a:r>
              <a:rPr lang="en-GB" sz="1200" dirty="0">
                <a:latin typeface="+mj-lt"/>
              </a:rPr>
              <a:t>to test the </a:t>
            </a:r>
            <a:r>
              <a:rPr lang="en-GB" sz="1200" dirty="0" smtClean="0">
                <a:latin typeface="+mj-lt"/>
              </a:rPr>
              <a:t>your </a:t>
            </a:r>
            <a:r>
              <a:rPr lang="en-GB" sz="1200" dirty="0">
                <a:latin typeface="+mj-lt"/>
              </a:rPr>
              <a:t>knowledge of </a:t>
            </a:r>
            <a:r>
              <a:rPr lang="en-GB" sz="1200" dirty="0" smtClean="0">
                <a:latin typeface="+mj-lt"/>
              </a:rPr>
              <a:t>the unit</a:t>
            </a:r>
            <a:br>
              <a:rPr lang="en-GB" sz="1200" dirty="0" smtClean="0">
                <a:latin typeface="+mj-lt"/>
              </a:rPr>
            </a:b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Equations Crackers</a:t>
            </a:r>
            <a:r>
              <a:rPr lang="en-GB" sz="1200" dirty="0" smtClean="0">
                <a:latin typeface="+mj-lt"/>
              </a:rPr>
              <a:t>. Write out any equations as you need to know from this unit 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Aromatic </a:t>
            </a:r>
            <a:r>
              <a:rPr lang="en-GB" sz="1200" b="1" dirty="0">
                <a:latin typeface="+mj-lt"/>
              </a:rPr>
              <a:t>Audit</a:t>
            </a:r>
            <a:r>
              <a:rPr lang="en-GB" sz="1200" dirty="0">
                <a:latin typeface="+mj-lt"/>
              </a:rPr>
              <a:t>.  Make a list of all the areas you need to revise in this unit. </a:t>
            </a:r>
          </a:p>
          <a:p>
            <a:pPr marL="342900" indent="-342900">
              <a:buFont typeface="+mj-lt"/>
              <a:buAutoNum type="arabicPeriod"/>
            </a:pPr>
            <a:endParaRPr lang="en-GB" sz="14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6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43701" y="1422517"/>
            <a:ext cx="380137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Pizza Poster</a:t>
            </a:r>
            <a:r>
              <a:rPr lang="en-GB" sz="1200" dirty="0" smtClean="0">
                <a:latin typeface="+mj-lt"/>
              </a:rPr>
              <a:t>. Create an A4 poster summarising the unit. Make it eye catching, bright and colourful and factual – with plenty of detail (toppings!).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Spicy Song Sauce</a:t>
            </a:r>
            <a:r>
              <a:rPr lang="en-GB" sz="1200" dirty="0" smtClean="0">
                <a:latin typeface="+mj-lt"/>
              </a:rPr>
              <a:t>. Create a poem or change the lyrics of a popular song to include the key facts from the unit.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Masala Mind map</a:t>
            </a:r>
            <a:r>
              <a:rPr lang="en-GB" sz="1200" dirty="0" smtClean="0">
                <a:latin typeface="+mj-lt"/>
              </a:rPr>
              <a:t>. Create an A3 mind map with images and colour summarising the whole unit. 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Sweet and Sour Summary cards</a:t>
            </a:r>
            <a:r>
              <a:rPr lang="en-GB" sz="1200" dirty="0" smtClean="0">
                <a:latin typeface="+mj-lt"/>
              </a:rPr>
              <a:t>.  Make some A6 summary cards for the unit with plenty of details on them – add some Q&amp;As to the back.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Crispy Crossword</a:t>
            </a:r>
            <a:r>
              <a:rPr lang="en-GB" sz="1200" dirty="0" smtClean="0">
                <a:latin typeface="+mj-lt"/>
              </a:rPr>
              <a:t>. Make a crossword using only key words and/or HSW terms.  Don’t forget to include detailed definition style clues. 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Thai Curry Q&amp;A cards</a:t>
            </a:r>
            <a:r>
              <a:rPr lang="en-GB" sz="1200" dirty="0" smtClean="0">
                <a:latin typeface="+mj-lt"/>
              </a:rPr>
              <a:t>. Produce a complete set of  individual  Q&amp;A cards including calculations etc. for the unit .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King Prawn Facts</a:t>
            </a:r>
            <a:r>
              <a:rPr lang="en-GB" sz="1200" dirty="0">
                <a:latin typeface="+mj-lt"/>
              </a:rPr>
              <a:t>. Create a factsheet or mini newspaper about the unit including additional facts that you have researched yourself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Spare Ribs </a:t>
            </a:r>
            <a:r>
              <a:rPr lang="en-GB" sz="1200" dirty="0" smtClean="0">
                <a:latin typeface="+mj-lt"/>
              </a:rPr>
              <a:t>Create a board game for the unit, to test your skills and knowledge </a:t>
            </a:r>
          </a:p>
          <a:p>
            <a:endParaRPr lang="en-GB" sz="14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600" dirty="0" smtClean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45071" y="1451670"/>
            <a:ext cx="276092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Rapid Reflection Roulade</a:t>
            </a:r>
            <a:r>
              <a:rPr lang="en-GB" sz="1200" dirty="0" smtClean="0">
                <a:latin typeface="+mj-lt"/>
              </a:rPr>
              <a:t>. Write a brief summary of what you have learned producing your resource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Feedback Flambé</a:t>
            </a:r>
            <a:r>
              <a:rPr lang="en-GB" sz="1200" dirty="0" smtClean="0">
                <a:latin typeface="+mj-lt"/>
              </a:rPr>
              <a:t>. Self assess the work you have done with a WWW and EBI targets for next time 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b="1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Twice </a:t>
            </a:r>
            <a:r>
              <a:rPr lang="en-GB" sz="1200" b="1" dirty="0">
                <a:latin typeface="+mj-lt"/>
              </a:rPr>
              <a:t>B</a:t>
            </a:r>
            <a:r>
              <a:rPr lang="en-GB" sz="1200" b="1" dirty="0" smtClean="0">
                <a:latin typeface="+mj-lt"/>
              </a:rPr>
              <a:t>aked </a:t>
            </a:r>
            <a:r>
              <a:rPr lang="en-GB" sz="1200" b="1" dirty="0">
                <a:latin typeface="+mj-lt"/>
              </a:rPr>
              <a:t>M</a:t>
            </a:r>
            <a:r>
              <a:rPr lang="en-GB" sz="1200" b="1" dirty="0" smtClean="0">
                <a:latin typeface="+mj-lt"/>
              </a:rPr>
              <a:t>arked </a:t>
            </a:r>
            <a:r>
              <a:rPr lang="en-GB" sz="1200" b="1" dirty="0">
                <a:latin typeface="+mj-lt"/>
              </a:rPr>
              <a:t>M</a:t>
            </a:r>
            <a:r>
              <a:rPr lang="en-GB" sz="1200" b="1" dirty="0" smtClean="0">
                <a:latin typeface="+mj-lt"/>
              </a:rPr>
              <a:t>eringue</a:t>
            </a:r>
            <a:r>
              <a:rPr lang="en-GB" sz="1200" dirty="0">
                <a:latin typeface="+mj-lt"/>
              </a:rPr>
              <a:t>. Choose a piece of marked work </a:t>
            </a:r>
            <a:r>
              <a:rPr lang="en-GB" sz="1200">
                <a:latin typeface="+mj-lt"/>
              </a:rPr>
              <a:t>you </a:t>
            </a:r>
            <a:r>
              <a:rPr lang="en-GB" sz="1200" smtClean="0">
                <a:latin typeface="+mj-lt"/>
              </a:rPr>
              <a:t>got </a:t>
            </a:r>
            <a:r>
              <a:rPr lang="en-GB" sz="1200" dirty="0">
                <a:latin typeface="+mj-lt"/>
              </a:rPr>
              <a:t>wrong and redo </a:t>
            </a:r>
            <a:r>
              <a:rPr lang="en-GB" sz="1200" dirty="0" smtClean="0">
                <a:latin typeface="+mj-lt"/>
              </a:rPr>
              <a:t>it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b="1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Edible </a:t>
            </a:r>
            <a:r>
              <a:rPr lang="en-GB" sz="1200" b="1" dirty="0">
                <a:latin typeface="+mj-lt"/>
              </a:rPr>
              <a:t>E</a:t>
            </a:r>
            <a:r>
              <a:rPr lang="en-GB" sz="1200" b="1" dirty="0" smtClean="0">
                <a:latin typeface="+mj-lt"/>
              </a:rPr>
              <a:t>xtension</a:t>
            </a:r>
            <a:r>
              <a:rPr lang="en-GB" sz="1200" dirty="0">
                <a:latin typeface="+mj-lt"/>
              </a:rPr>
              <a:t>. Compose three extension questions you want to know the answer to and then research then research the </a:t>
            </a:r>
            <a:r>
              <a:rPr lang="en-GB" sz="1200" dirty="0" smtClean="0">
                <a:latin typeface="+mj-lt"/>
              </a:rPr>
              <a:t>answers </a:t>
            </a: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endParaRPr lang="en-GB" sz="1200" dirty="0" smtClean="0">
              <a:latin typeface="+mj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200" b="1" dirty="0" smtClean="0">
                <a:latin typeface="+mj-lt"/>
              </a:rPr>
              <a:t>Family Fondue</a:t>
            </a:r>
            <a:r>
              <a:rPr lang="en-GB" sz="1200" dirty="0" smtClean="0">
                <a:latin typeface="+mj-lt"/>
              </a:rPr>
              <a:t>. Teach the unit to a family member and then ask them to mark how well you have explained it.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509100" y="48892"/>
            <a:ext cx="32658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You need to pick a starter, and complete a main.  Then if you have room take a desert!</a:t>
            </a:r>
            <a:endParaRPr lang="en-GB" i="1" dirty="0"/>
          </a:p>
        </p:txBody>
      </p:sp>
      <p:pic>
        <p:nvPicPr>
          <p:cNvPr id="41" name="Picture 4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79" y="3007441"/>
            <a:ext cx="253099" cy="197323"/>
          </a:xfrm>
          <a:prstGeom prst="rect">
            <a:avLst/>
          </a:prstGeom>
        </p:spPr>
      </p:pic>
      <p:pic>
        <p:nvPicPr>
          <p:cNvPr id="42" name="Picture 4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564" y="3897130"/>
            <a:ext cx="387412" cy="218169"/>
          </a:xfrm>
          <a:prstGeom prst="rect">
            <a:avLst/>
          </a:prstGeom>
        </p:spPr>
      </p:pic>
      <p:pic>
        <p:nvPicPr>
          <p:cNvPr id="43" name="Picture 4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007" y="4790984"/>
            <a:ext cx="387412" cy="218169"/>
          </a:xfrm>
          <a:prstGeom prst="rect">
            <a:avLst/>
          </a:prstGeom>
        </p:spPr>
      </p:pic>
      <p:pic>
        <p:nvPicPr>
          <p:cNvPr id="44" name="Picture 4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564" y="5684838"/>
            <a:ext cx="295054" cy="225173"/>
          </a:xfrm>
          <a:prstGeom prst="rect">
            <a:avLst/>
          </a:prstGeom>
        </p:spPr>
      </p:pic>
      <p:pic>
        <p:nvPicPr>
          <p:cNvPr id="45" name="Picture 4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564" y="6482894"/>
            <a:ext cx="295054" cy="225173"/>
          </a:xfrm>
          <a:prstGeom prst="rect">
            <a:avLst/>
          </a:prstGeom>
        </p:spPr>
      </p:pic>
      <p:pic>
        <p:nvPicPr>
          <p:cNvPr id="46" name="Picture 4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79" y="2086373"/>
            <a:ext cx="253099" cy="197323"/>
          </a:xfrm>
          <a:prstGeom prst="rect">
            <a:avLst/>
          </a:prstGeom>
        </p:spPr>
      </p:pic>
      <p:pic>
        <p:nvPicPr>
          <p:cNvPr id="47" name="Picture 4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077" y="1929130"/>
            <a:ext cx="253099" cy="197323"/>
          </a:xfrm>
          <a:prstGeom prst="rect">
            <a:avLst/>
          </a:prstGeom>
        </p:spPr>
      </p:pic>
      <p:pic>
        <p:nvPicPr>
          <p:cNvPr id="48" name="Picture 4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088" y="2554789"/>
            <a:ext cx="253099" cy="197323"/>
          </a:xfrm>
          <a:prstGeom prst="rect">
            <a:avLst/>
          </a:prstGeom>
        </p:spPr>
      </p:pic>
      <p:pic>
        <p:nvPicPr>
          <p:cNvPr id="49" name="Picture 4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75" y="3276640"/>
            <a:ext cx="387412" cy="218169"/>
          </a:xfrm>
          <a:prstGeom prst="rect">
            <a:avLst/>
          </a:prstGeom>
        </p:spPr>
      </p:pic>
      <p:pic>
        <p:nvPicPr>
          <p:cNvPr id="50" name="Picture 4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72" y="3864990"/>
            <a:ext cx="387412" cy="218169"/>
          </a:xfrm>
          <a:prstGeom prst="rect">
            <a:avLst/>
          </a:prstGeom>
        </p:spPr>
      </p:pic>
      <p:pic>
        <p:nvPicPr>
          <p:cNvPr id="51" name="Picture 5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769" y="4595115"/>
            <a:ext cx="387412" cy="218169"/>
          </a:xfrm>
          <a:prstGeom prst="rect">
            <a:avLst/>
          </a:prstGeom>
        </p:spPr>
      </p:pic>
      <p:pic>
        <p:nvPicPr>
          <p:cNvPr id="52" name="Picture 5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72" y="5325240"/>
            <a:ext cx="295054" cy="225173"/>
          </a:xfrm>
          <a:prstGeom prst="rect">
            <a:avLst/>
          </a:prstGeom>
        </p:spPr>
      </p:pic>
      <p:pic>
        <p:nvPicPr>
          <p:cNvPr id="53" name="Picture 5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72" y="6055365"/>
            <a:ext cx="295054" cy="225173"/>
          </a:xfrm>
          <a:prstGeom prst="rect">
            <a:avLst/>
          </a:prstGeom>
        </p:spPr>
      </p:pic>
      <p:pic>
        <p:nvPicPr>
          <p:cNvPr id="54" name="Picture 5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72" y="6602062"/>
            <a:ext cx="295054" cy="225173"/>
          </a:xfrm>
          <a:prstGeom prst="rect">
            <a:avLst/>
          </a:prstGeom>
        </p:spPr>
      </p:pic>
      <p:pic>
        <p:nvPicPr>
          <p:cNvPr id="55" name="Picture 5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438" y="2132848"/>
            <a:ext cx="253099" cy="197323"/>
          </a:xfrm>
          <a:prstGeom prst="rect">
            <a:avLst/>
          </a:prstGeom>
        </p:spPr>
      </p:pic>
      <p:pic>
        <p:nvPicPr>
          <p:cNvPr id="56" name="Picture 5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382" y="2949771"/>
            <a:ext cx="253099" cy="197323"/>
          </a:xfrm>
          <a:prstGeom prst="rect">
            <a:avLst/>
          </a:prstGeom>
        </p:spPr>
      </p:pic>
      <p:pic>
        <p:nvPicPr>
          <p:cNvPr id="57" name="Picture 5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25" y="3864989"/>
            <a:ext cx="387412" cy="218169"/>
          </a:xfrm>
          <a:prstGeom prst="rect">
            <a:avLst/>
          </a:prstGeom>
        </p:spPr>
      </p:pic>
      <p:pic>
        <p:nvPicPr>
          <p:cNvPr id="58" name="Picture 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25" y="5009153"/>
            <a:ext cx="387412" cy="218169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427" y="5980004"/>
            <a:ext cx="295054" cy="2251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5072" y="6203668"/>
            <a:ext cx="26298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i="1" dirty="0" smtClean="0">
                <a:solidFill>
                  <a:srgbClr val="0070C0"/>
                </a:solidFill>
              </a:rPr>
              <a:t>Remember - Each time you do revision try and pick a different ‘dish’ to teach yourself different ways to revise. Tips included in the price!</a:t>
            </a:r>
            <a:endParaRPr lang="en-GB" sz="1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16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632C1B9ADC1548B2532C2FCD4B1AB1" ma:contentTypeVersion="4" ma:contentTypeDescription="Create a new document." ma:contentTypeScope="" ma:versionID="b55d49990e25ef7228ea2fad33a2625f">
  <xsd:schema xmlns:xsd="http://www.w3.org/2001/XMLSchema" xmlns:xs="http://www.w3.org/2001/XMLSchema" xmlns:p="http://schemas.microsoft.com/office/2006/metadata/properties" xmlns:ns2="f69d9a8c-9ce7-4c0e-b593-241ade510085" targetNamespace="http://schemas.microsoft.com/office/2006/metadata/properties" ma:root="true" ma:fieldsID="88151db65b0c0b6c7da53cacea2191f2" ns2:_="">
    <xsd:import namespace="f69d9a8c-9ce7-4c0e-b593-241ade51008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9d9a8c-9ce7-4c0e-b593-241ade510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B44A48A-A242-460F-8C3B-6DFA0DA44D7C}"/>
</file>

<file path=customXml/itemProps2.xml><?xml version="1.0" encoding="utf-8"?>
<ds:datastoreItem xmlns:ds="http://schemas.openxmlformats.org/officeDocument/2006/customXml" ds:itemID="{14FCE3FD-5015-4D98-ADF0-8B8C00A04A90}"/>
</file>

<file path=customXml/itemProps3.xml><?xml version="1.0" encoding="utf-8"?>
<ds:datastoreItem xmlns:ds="http://schemas.openxmlformats.org/officeDocument/2006/customXml" ds:itemID="{4DD54792-88E7-4FD9-A256-F0D7AE70ED3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409</Words>
  <Application>Microsoft Office PowerPoint</Application>
  <PresentationFormat>A4 Paper (210x297 mm)</PresentationFormat>
  <Paragraphs>47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Darren Arbon</dc:creator>
  <cp:lastModifiedBy>Dr G Dawkins</cp:lastModifiedBy>
  <cp:revision>18</cp:revision>
  <cp:lastPrinted>2014-09-21T16:46:05Z</cp:lastPrinted>
  <dcterms:created xsi:type="dcterms:W3CDTF">2013-11-13T20:53:51Z</dcterms:created>
  <dcterms:modified xsi:type="dcterms:W3CDTF">2018-09-25T10:27:36Z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0x010100E5632C1B9ADC1548B2532C2FCD4B1AB1</vt:lpwstr>
  </property>
  <property fmtid="{D5CDD505-2E9C-101B-9397-08002B2CF9AE}" pid="3" name="Order">
    <vt:r8>2124800</vt:r8>
  </property>
</Properties>
</file>