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113" autoAdjust="0"/>
    <p:restoredTop sz="94660"/>
  </p:normalViewPr>
  <p:slideViewPr>
    <p:cSldViewPr snapToGrid="0">
      <p:cViewPr varScale="1">
        <p:scale>
          <a:sx n="103" d="100"/>
          <a:sy n="103" d="100"/>
        </p:scale>
        <p:origin x="120" y="3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ata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hyperlink" Target="https://www.thoughtco.com/famous-sociologists-3026648" TargetMode="External"/><Relationship Id="rId7" Type="http://schemas.openxmlformats.org/officeDocument/2006/relationships/image" Target="../media/image13.svg"/><Relationship Id="rId2" Type="http://schemas.openxmlformats.org/officeDocument/2006/relationships/hyperlink" Target="https://www.studysmarter.co.uk/explanations/social-studies/famous-sociologists/" TargetMode="External"/><Relationship Id="rId1" Type="http://schemas.openxmlformats.org/officeDocument/2006/relationships/hyperlink" Target="https://youtu.be/CDz--AeB7y8" TargetMode="External"/><Relationship Id="rId6" Type="http://schemas.openxmlformats.org/officeDocument/2006/relationships/image" Target="../media/image12.png"/><Relationship Id="rId11" Type="http://schemas.openxmlformats.org/officeDocument/2006/relationships/image" Target="../media/image15.svg"/><Relationship Id="rId5" Type="http://schemas.openxmlformats.org/officeDocument/2006/relationships/image" Target="../media/image11.svg"/><Relationship Id="rId10" Type="http://schemas.openxmlformats.org/officeDocument/2006/relationships/image" Target="../media/image14.png"/><Relationship Id="rId4" Type="http://schemas.openxmlformats.org/officeDocument/2006/relationships/image" Target="../media/image10.png"/><Relationship Id="rId9" Type="http://schemas.openxmlformats.org/officeDocument/2006/relationships/image" Target="../media/image9.svg"/></Relationships>
</file>

<file path=ppt/diagrams/_rels/data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7.svg"/><Relationship Id="rId7" Type="http://schemas.openxmlformats.org/officeDocument/2006/relationships/image" Target="../media/image21.svg"/><Relationship Id="rId2" Type="http://schemas.openxmlformats.org/officeDocument/2006/relationships/image" Target="../media/image16.png"/><Relationship Id="rId1" Type="http://schemas.openxmlformats.org/officeDocument/2006/relationships/hyperlink" Target="https://www.servicescape.com/blog/100-sociology-research-topics-you-can-use-right-now" TargetMode="External"/><Relationship Id="rId6" Type="http://schemas.openxmlformats.org/officeDocument/2006/relationships/image" Target="../media/image20.png"/><Relationship Id="rId5" Type="http://schemas.openxmlformats.org/officeDocument/2006/relationships/image" Target="../media/image19.svg"/><Relationship Id="rId4" Type="http://schemas.openxmlformats.org/officeDocument/2006/relationships/image" Target="../media/image18.png"/><Relationship Id="rId9" Type="http://schemas.openxmlformats.org/officeDocument/2006/relationships/image" Target="../media/image15.svg"/></Relationships>
</file>

<file path=ppt/diagrams/_rels/data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ww.tutor2u.net/sociology/collections/classic-texts-summaries-sociology-students" TargetMode="External"/><Relationship Id="rId1" Type="http://schemas.openxmlformats.org/officeDocument/2006/relationships/hyperlink" Target="https://www.thoughtco.com/major-sociological-studies-and-publications-3026649" TargetMode="External"/><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hyperlink" Target="https://youtu.be/CDz--AeB7y8" TargetMode="External"/><Relationship Id="rId7" Type="http://schemas.openxmlformats.org/officeDocument/2006/relationships/image" Target="../media/image8.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3.svg"/><Relationship Id="rId11" Type="http://schemas.openxmlformats.org/officeDocument/2006/relationships/image" Target="../media/image15.svg"/><Relationship Id="rId5" Type="http://schemas.openxmlformats.org/officeDocument/2006/relationships/image" Target="../media/image12.png"/><Relationship Id="rId10" Type="http://schemas.openxmlformats.org/officeDocument/2006/relationships/image" Target="../media/image14.png"/><Relationship Id="rId4" Type="http://schemas.openxmlformats.org/officeDocument/2006/relationships/hyperlink" Target="https://www.studysmarter.co.uk/explanations/social-studies/famous-sociologists/" TargetMode="External"/><Relationship Id="rId9" Type="http://schemas.openxmlformats.org/officeDocument/2006/relationships/hyperlink" Target="https://www.thoughtco.com/famous-sociologists-3026648" TargetMode="External"/></Relationships>
</file>

<file path=ppt/diagrams/_rels/drawing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hyperlink" Target="https://www.servicescape.com/blog/100-sociology-research-topics-you-can-use-right-now" TargetMode="External"/><Relationship Id="rId7" Type="http://schemas.openxmlformats.org/officeDocument/2006/relationships/image" Target="../media/image21.sv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0.png"/><Relationship Id="rId5" Type="http://schemas.openxmlformats.org/officeDocument/2006/relationships/image" Target="../media/image19.svg"/><Relationship Id="rId4" Type="http://schemas.openxmlformats.org/officeDocument/2006/relationships/image" Target="../media/image18.png"/><Relationship Id="rId9" Type="http://schemas.openxmlformats.org/officeDocument/2006/relationships/image" Target="../media/image15.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hyperlink" Target="https://www.tutor2u.net/sociology/collections/classic-texts-summaries-sociology-students" TargetMode="External"/><Relationship Id="rId5" Type="http://schemas.openxmlformats.org/officeDocument/2006/relationships/hyperlink" Target="https://www.thoughtco.com/major-sociological-studies-and-publications-3026649" TargetMode="External"/><Relationship Id="rId4" Type="http://schemas.openxmlformats.org/officeDocument/2006/relationships/image" Target="../media/image27.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a:schemeClr val="accent2"/>
      <a:schemeClr val="accent3"/>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0DBD0FFB-8AF4-410D-BAAB-B4A39E1D110A}"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777F6793-A20A-4611-B767-FF4C33851578}">
      <dgm:prSet/>
      <dgm:spPr/>
      <dgm:t>
        <a:bodyPr/>
        <a:lstStyle/>
        <a:p>
          <a:pPr>
            <a:lnSpc>
              <a:spcPct val="100000"/>
            </a:lnSpc>
            <a:defRPr cap="all"/>
          </a:pPr>
          <a:r>
            <a:rPr lang="en-GB"/>
            <a:t>It’s a big step up from GCSE to A-Level, especially if you haven’t done the subject before. For many of you, this will be your first experience of Psychology.</a:t>
          </a:r>
          <a:endParaRPr lang="en-US"/>
        </a:p>
      </dgm:t>
    </dgm:pt>
    <dgm:pt modelId="{C4D8C99F-3C6D-42E3-A5FA-89898B7D6BE7}" type="parTrans" cxnId="{AA3C8FFD-0587-45E7-825A-B7FB6BA19D21}">
      <dgm:prSet/>
      <dgm:spPr/>
      <dgm:t>
        <a:bodyPr/>
        <a:lstStyle/>
        <a:p>
          <a:endParaRPr lang="en-US"/>
        </a:p>
      </dgm:t>
    </dgm:pt>
    <dgm:pt modelId="{690035E7-F1E6-405F-B32F-E55D9622620B}" type="sibTrans" cxnId="{AA3C8FFD-0587-45E7-825A-B7FB6BA19D21}">
      <dgm:prSet/>
      <dgm:spPr/>
      <dgm:t>
        <a:bodyPr/>
        <a:lstStyle/>
        <a:p>
          <a:endParaRPr lang="en-US"/>
        </a:p>
      </dgm:t>
    </dgm:pt>
    <dgm:pt modelId="{175B9D29-69EF-48F4-AD80-F69D397519C0}">
      <dgm:prSet/>
      <dgm:spPr/>
      <dgm:t>
        <a:bodyPr/>
        <a:lstStyle/>
        <a:p>
          <a:pPr>
            <a:lnSpc>
              <a:spcPct val="100000"/>
            </a:lnSpc>
            <a:defRPr cap="all"/>
          </a:pPr>
          <a:r>
            <a:rPr lang="en-GB"/>
            <a:t>That’s why we want you to complete </a:t>
          </a:r>
          <a:r>
            <a:rPr lang="en-GB" b="1"/>
            <a:t>two</a:t>
          </a:r>
          <a:r>
            <a:rPr lang="en-GB"/>
            <a:t> pieces of work during the summer. This work is the sort of task familiar to you from GCSE, but involving the level of research you will get used to at A-Level.</a:t>
          </a:r>
          <a:endParaRPr lang="en-US"/>
        </a:p>
      </dgm:t>
    </dgm:pt>
    <dgm:pt modelId="{987A22D8-758A-4553-ACA6-A87B75B1A3C6}" type="parTrans" cxnId="{270B044C-03A6-4710-A6ED-0CCEEBBE559B}">
      <dgm:prSet/>
      <dgm:spPr/>
      <dgm:t>
        <a:bodyPr/>
        <a:lstStyle/>
        <a:p>
          <a:endParaRPr lang="en-US"/>
        </a:p>
      </dgm:t>
    </dgm:pt>
    <dgm:pt modelId="{760EA0D8-D6E0-4667-8547-028993221332}" type="sibTrans" cxnId="{270B044C-03A6-4710-A6ED-0CCEEBBE559B}">
      <dgm:prSet/>
      <dgm:spPr/>
      <dgm:t>
        <a:bodyPr/>
        <a:lstStyle/>
        <a:p>
          <a:endParaRPr lang="en-US"/>
        </a:p>
      </dgm:t>
    </dgm:pt>
    <dgm:pt modelId="{B423165D-07D1-4B24-AC93-468BF0121352}">
      <dgm:prSet/>
      <dgm:spPr/>
      <dgm:t>
        <a:bodyPr/>
        <a:lstStyle/>
        <a:p>
          <a:pPr>
            <a:lnSpc>
              <a:spcPct val="100000"/>
            </a:lnSpc>
            <a:defRPr cap="all"/>
          </a:pPr>
          <a:r>
            <a:rPr lang="en-GB" b="1"/>
            <a:t>POSTER DESIGN: </a:t>
          </a:r>
          <a:r>
            <a:rPr lang="en-GB"/>
            <a:t>research the contributions of a scholar from the history of Sociology – to be displayed in class.</a:t>
          </a:r>
          <a:endParaRPr lang="en-US"/>
        </a:p>
      </dgm:t>
    </dgm:pt>
    <dgm:pt modelId="{197A3733-EFDA-4945-A94A-A0132260829C}" type="parTrans" cxnId="{57FF05CA-0107-4B5E-A264-650C04D5799C}">
      <dgm:prSet/>
      <dgm:spPr/>
      <dgm:t>
        <a:bodyPr/>
        <a:lstStyle/>
        <a:p>
          <a:endParaRPr lang="en-US"/>
        </a:p>
      </dgm:t>
    </dgm:pt>
    <dgm:pt modelId="{4ABF5A12-0740-4D8B-87EF-6A26D843A451}" type="sibTrans" cxnId="{57FF05CA-0107-4B5E-A264-650C04D5799C}">
      <dgm:prSet/>
      <dgm:spPr/>
      <dgm:t>
        <a:bodyPr/>
        <a:lstStyle/>
        <a:p>
          <a:endParaRPr lang="en-US"/>
        </a:p>
      </dgm:t>
    </dgm:pt>
    <dgm:pt modelId="{D4101136-C257-404C-8BE4-55A7AC4C4FFC}">
      <dgm:prSet/>
      <dgm:spPr/>
      <dgm:t>
        <a:bodyPr/>
        <a:lstStyle/>
        <a:p>
          <a:pPr>
            <a:lnSpc>
              <a:spcPct val="100000"/>
            </a:lnSpc>
            <a:defRPr cap="all"/>
          </a:pPr>
          <a:r>
            <a:rPr lang="en-GB" b="1"/>
            <a:t>PERSONAL RESEARCH: </a:t>
          </a:r>
          <a:r>
            <a:rPr lang="en-GB"/>
            <a:t>Carry out your own research into a sociological topic – to present to the class.</a:t>
          </a:r>
          <a:endParaRPr lang="en-US"/>
        </a:p>
      </dgm:t>
    </dgm:pt>
    <dgm:pt modelId="{628F6850-3FAF-4337-97FA-B31F2BFB39D5}" type="parTrans" cxnId="{DA22CB30-F814-4C37-BFB2-688626AE0347}">
      <dgm:prSet/>
      <dgm:spPr/>
      <dgm:t>
        <a:bodyPr/>
        <a:lstStyle/>
        <a:p>
          <a:endParaRPr lang="en-US"/>
        </a:p>
      </dgm:t>
    </dgm:pt>
    <dgm:pt modelId="{A4DDC433-CB9D-4084-BE5B-2394453F01FA}" type="sibTrans" cxnId="{DA22CB30-F814-4C37-BFB2-688626AE0347}">
      <dgm:prSet/>
      <dgm:spPr/>
      <dgm:t>
        <a:bodyPr/>
        <a:lstStyle/>
        <a:p>
          <a:endParaRPr lang="en-US"/>
        </a:p>
      </dgm:t>
    </dgm:pt>
    <dgm:pt modelId="{5215875D-6463-4F2A-8ACB-A900230276C7}" type="pres">
      <dgm:prSet presAssocID="{0DBD0FFB-8AF4-410D-BAAB-B4A39E1D110A}" presName="root" presStyleCnt="0">
        <dgm:presLayoutVars>
          <dgm:dir/>
          <dgm:resizeHandles val="exact"/>
        </dgm:presLayoutVars>
      </dgm:prSet>
      <dgm:spPr/>
    </dgm:pt>
    <dgm:pt modelId="{2BA2126C-C138-47E4-929A-92967D90235B}" type="pres">
      <dgm:prSet presAssocID="{777F6793-A20A-4611-B767-FF4C33851578}" presName="compNode" presStyleCnt="0"/>
      <dgm:spPr/>
    </dgm:pt>
    <dgm:pt modelId="{986C017E-1E90-4AFB-918D-95A47FA541EF}" type="pres">
      <dgm:prSet presAssocID="{777F6793-A20A-4611-B767-FF4C33851578}" presName="iconBgRect" presStyleLbl="bgShp" presStyleIdx="0" presStyleCnt="4"/>
      <dgm:spPr/>
    </dgm:pt>
    <dgm:pt modelId="{CDB449D5-1AAD-46FD-9DF6-FDE56AFA802A}" type="pres">
      <dgm:prSet presAssocID="{777F6793-A20A-4611-B767-FF4C3385157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458E72AF-253C-4A18-B427-0EFFED098425}" type="pres">
      <dgm:prSet presAssocID="{777F6793-A20A-4611-B767-FF4C33851578}" presName="spaceRect" presStyleCnt="0"/>
      <dgm:spPr/>
    </dgm:pt>
    <dgm:pt modelId="{B1FABB31-3305-4CE4-A755-A607EC6CE299}" type="pres">
      <dgm:prSet presAssocID="{777F6793-A20A-4611-B767-FF4C33851578}" presName="textRect" presStyleLbl="revTx" presStyleIdx="0" presStyleCnt="4">
        <dgm:presLayoutVars>
          <dgm:chMax val="1"/>
          <dgm:chPref val="1"/>
        </dgm:presLayoutVars>
      </dgm:prSet>
      <dgm:spPr/>
    </dgm:pt>
    <dgm:pt modelId="{12BF0F67-B735-4008-A29C-FFE107DC4D08}" type="pres">
      <dgm:prSet presAssocID="{690035E7-F1E6-405F-B32F-E55D9622620B}" presName="sibTrans" presStyleCnt="0"/>
      <dgm:spPr/>
    </dgm:pt>
    <dgm:pt modelId="{B5D0B94C-D771-4609-9419-CB7E00440931}" type="pres">
      <dgm:prSet presAssocID="{175B9D29-69EF-48F4-AD80-F69D397519C0}" presName="compNode" presStyleCnt="0"/>
      <dgm:spPr/>
    </dgm:pt>
    <dgm:pt modelId="{4344AEA9-0BD2-43A7-BCD7-A5E07BF4E7C6}" type="pres">
      <dgm:prSet presAssocID="{175B9D29-69EF-48F4-AD80-F69D397519C0}" presName="iconBgRect" presStyleLbl="bgShp" presStyleIdx="1" presStyleCnt="4"/>
      <dgm:spPr/>
    </dgm:pt>
    <dgm:pt modelId="{8154B5F0-09A6-4EFE-83DD-1540821951A4}" type="pres">
      <dgm:prSet presAssocID="{175B9D29-69EF-48F4-AD80-F69D397519C0}"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86E097EF-4B98-4012-9BC9-26801CF7E87F}" type="pres">
      <dgm:prSet presAssocID="{175B9D29-69EF-48F4-AD80-F69D397519C0}" presName="spaceRect" presStyleCnt="0"/>
      <dgm:spPr/>
    </dgm:pt>
    <dgm:pt modelId="{5A44513C-D272-4E38-854D-C5DDA5A47EBD}" type="pres">
      <dgm:prSet presAssocID="{175B9D29-69EF-48F4-AD80-F69D397519C0}" presName="textRect" presStyleLbl="revTx" presStyleIdx="1" presStyleCnt="4">
        <dgm:presLayoutVars>
          <dgm:chMax val="1"/>
          <dgm:chPref val="1"/>
        </dgm:presLayoutVars>
      </dgm:prSet>
      <dgm:spPr/>
    </dgm:pt>
    <dgm:pt modelId="{A12AC68B-E73F-460A-A34B-087026F10539}" type="pres">
      <dgm:prSet presAssocID="{760EA0D8-D6E0-4667-8547-028993221332}" presName="sibTrans" presStyleCnt="0"/>
      <dgm:spPr/>
    </dgm:pt>
    <dgm:pt modelId="{FE0B992F-9A90-439A-82DB-D023276D70BB}" type="pres">
      <dgm:prSet presAssocID="{B423165D-07D1-4B24-AC93-468BF0121352}" presName="compNode" presStyleCnt="0"/>
      <dgm:spPr/>
    </dgm:pt>
    <dgm:pt modelId="{36B8BDE4-530A-4C1B-B6EE-474A8C9A68D9}" type="pres">
      <dgm:prSet presAssocID="{B423165D-07D1-4B24-AC93-468BF0121352}" presName="iconBgRect" presStyleLbl="bgShp" presStyleIdx="2" presStyleCnt="4"/>
      <dgm:spPr/>
    </dgm:pt>
    <dgm:pt modelId="{E2F04A70-93C0-42A5-BC7D-1A634364CC9D}" type="pres">
      <dgm:prSet presAssocID="{B423165D-07D1-4B24-AC93-468BF012135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iploma Roll"/>
        </a:ext>
      </dgm:extLst>
    </dgm:pt>
    <dgm:pt modelId="{5F987880-7A16-4D5D-B174-FD637E31B926}" type="pres">
      <dgm:prSet presAssocID="{B423165D-07D1-4B24-AC93-468BF0121352}" presName="spaceRect" presStyleCnt="0"/>
      <dgm:spPr/>
    </dgm:pt>
    <dgm:pt modelId="{380F3573-BED8-4D6E-B098-1310E7007D0D}" type="pres">
      <dgm:prSet presAssocID="{B423165D-07D1-4B24-AC93-468BF0121352}" presName="textRect" presStyleLbl="revTx" presStyleIdx="2" presStyleCnt="4">
        <dgm:presLayoutVars>
          <dgm:chMax val="1"/>
          <dgm:chPref val="1"/>
        </dgm:presLayoutVars>
      </dgm:prSet>
      <dgm:spPr/>
    </dgm:pt>
    <dgm:pt modelId="{3E6A1610-2F46-41FE-AE8C-2C5F756964B4}" type="pres">
      <dgm:prSet presAssocID="{4ABF5A12-0740-4D8B-87EF-6A26D843A451}" presName="sibTrans" presStyleCnt="0"/>
      <dgm:spPr/>
    </dgm:pt>
    <dgm:pt modelId="{B781E71F-42E9-40DB-A0A7-EFC3505F82DF}" type="pres">
      <dgm:prSet presAssocID="{D4101136-C257-404C-8BE4-55A7AC4C4FFC}" presName="compNode" presStyleCnt="0"/>
      <dgm:spPr/>
    </dgm:pt>
    <dgm:pt modelId="{D8D4E4AF-792B-43E1-91C8-C37AB2DF1936}" type="pres">
      <dgm:prSet presAssocID="{D4101136-C257-404C-8BE4-55A7AC4C4FFC}" presName="iconBgRect" presStyleLbl="bgShp" presStyleIdx="3" presStyleCnt="4"/>
      <dgm:spPr/>
    </dgm:pt>
    <dgm:pt modelId="{5917E8A9-CB8A-428C-892F-43390848B897}" type="pres">
      <dgm:prSet presAssocID="{D4101136-C257-404C-8BE4-55A7AC4C4FFC}"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arget Audience"/>
        </a:ext>
      </dgm:extLst>
    </dgm:pt>
    <dgm:pt modelId="{538EA557-8253-448E-BFBE-DBE37C181348}" type="pres">
      <dgm:prSet presAssocID="{D4101136-C257-404C-8BE4-55A7AC4C4FFC}" presName="spaceRect" presStyleCnt="0"/>
      <dgm:spPr/>
    </dgm:pt>
    <dgm:pt modelId="{79B290B5-7EA5-41CA-9953-A1B5C436C12B}" type="pres">
      <dgm:prSet presAssocID="{D4101136-C257-404C-8BE4-55A7AC4C4FFC}" presName="textRect" presStyleLbl="revTx" presStyleIdx="3" presStyleCnt="4">
        <dgm:presLayoutVars>
          <dgm:chMax val="1"/>
          <dgm:chPref val="1"/>
        </dgm:presLayoutVars>
      </dgm:prSet>
      <dgm:spPr/>
    </dgm:pt>
  </dgm:ptLst>
  <dgm:cxnLst>
    <dgm:cxn modelId="{DA22CB30-F814-4C37-BFB2-688626AE0347}" srcId="{0DBD0FFB-8AF4-410D-BAAB-B4A39E1D110A}" destId="{D4101136-C257-404C-8BE4-55A7AC4C4FFC}" srcOrd="3" destOrd="0" parTransId="{628F6850-3FAF-4337-97FA-B31F2BFB39D5}" sibTransId="{A4DDC433-CB9D-4084-BE5B-2394453F01FA}"/>
    <dgm:cxn modelId="{67A10F44-8910-4579-B529-D64F5BCF6A2D}" type="presOf" srcId="{B423165D-07D1-4B24-AC93-468BF0121352}" destId="{380F3573-BED8-4D6E-B098-1310E7007D0D}" srcOrd="0" destOrd="0" presId="urn:microsoft.com/office/officeart/2018/5/layout/IconCircleLabelList"/>
    <dgm:cxn modelId="{270B044C-03A6-4710-A6ED-0CCEEBBE559B}" srcId="{0DBD0FFB-8AF4-410D-BAAB-B4A39E1D110A}" destId="{175B9D29-69EF-48F4-AD80-F69D397519C0}" srcOrd="1" destOrd="0" parTransId="{987A22D8-758A-4553-ACA6-A87B75B1A3C6}" sibTransId="{760EA0D8-D6E0-4667-8547-028993221332}"/>
    <dgm:cxn modelId="{E6F3005A-1ED0-4AF7-8557-A3EE8626BF48}" type="presOf" srcId="{D4101136-C257-404C-8BE4-55A7AC4C4FFC}" destId="{79B290B5-7EA5-41CA-9953-A1B5C436C12B}" srcOrd="0" destOrd="0" presId="urn:microsoft.com/office/officeart/2018/5/layout/IconCircleLabelList"/>
    <dgm:cxn modelId="{E4F2B9A2-F8E0-4381-AFF9-38949C4B026D}" type="presOf" srcId="{777F6793-A20A-4611-B767-FF4C33851578}" destId="{B1FABB31-3305-4CE4-A755-A607EC6CE299}" srcOrd="0" destOrd="0" presId="urn:microsoft.com/office/officeart/2018/5/layout/IconCircleLabelList"/>
    <dgm:cxn modelId="{621F44BE-3B9A-4ECB-BA0D-7E9C9F7E6667}" type="presOf" srcId="{0DBD0FFB-8AF4-410D-BAAB-B4A39E1D110A}" destId="{5215875D-6463-4F2A-8ACB-A900230276C7}" srcOrd="0" destOrd="0" presId="urn:microsoft.com/office/officeart/2018/5/layout/IconCircleLabelList"/>
    <dgm:cxn modelId="{57FF05CA-0107-4B5E-A264-650C04D5799C}" srcId="{0DBD0FFB-8AF4-410D-BAAB-B4A39E1D110A}" destId="{B423165D-07D1-4B24-AC93-468BF0121352}" srcOrd="2" destOrd="0" parTransId="{197A3733-EFDA-4945-A94A-A0132260829C}" sibTransId="{4ABF5A12-0740-4D8B-87EF-6A26D843A451}"/>
    <dgm:cxn modelId="{B0F4CECF-29A3-457C-A640-71A39E30B7F3}" type="presOf" srcId="{175B9D29-69EF-48F4-AD80-F69D397519C0}" destId="{5A44513C-D272-4E38-854D-C5DDA5A47EBD}" srcOrd="0" destOrd="0" presId="urn:microsoft.com/office/officeart/2018/5/layout/IconCircleLabelList"/>
    <dgm:cxn modelId="{AA3C8FFD-0587-45E7-825A-B7FB6BA19D21}" srcId="{0DBD0FFB-8AF4-410D-BAAB-B4A39E1D110A}" destId="{777F6793-A20A-4611-B767-FF4C33851578}" srcOrd="0" destOrd="0" parTransId="{C4D8C99F-3C6D-42E3-A5FA-89898B7D6BE7}" sibTransId="{690035E7-F1E6-405F-B32F-E55D9622620B}"/>
    <dgm:cxn modelId="{CC5863B5-9715-4398-A4B9-07C6AA875376}" type="presParOf" srcId="{5215875D-6463-4F2A-8ACB-A900230276C7}" destId="{2BA2126C-C138-47E4-929A-92967D90235B}" srcOrd="0" destOrd="0" presId="urn:microsoft.com/office/officeart/2018/5/layout/IconCircleLabelList"/>
    <dgm:cxn modelId="{7DCE42BB-686E-429E-84C7-ADEB3A4E4EDF}" type="presParOf" srcId="{2BA2126C-C138-47E4-929A-92967D90235B}" destId="{986C017E-1E90-4AFB-918D-95A47FA541EF}" srcOrd="0" destOrd="0" presId="urn:microsoft.com/office/officeart/2018/5/layout/IconCircleLabelList"/>
    <dgm:cxn modelId="{CAF6AF33-6E58-4AC5-BE82-FF6FABB2593C}" type="presParOf" srcId="{2BA2126C-C138-47E4-929A-92967D90235B}" destId="{CDB449D5-1AAD-46FD-9DF6-FDE56AFA802A}" srcOrd="1" destOrd="0" presId="urn:microsoft.com/office/officeart/2018/5/layout/IconCircleLabelList"/>
    <dgm:cxn modelId="{70CA8F04-7777-411C-B513-0C3508EA8416}" type="presParOf" srcId="{2BA2126C-C138-47E4-929A-92967D90235B}" destId="{458E72AF-253C-4A18-B427-0EFFED098425}" srcOrd="2" destOrd="0" presId="urn:microsoft.com/office/officeart/2018/5/layout/IconCircleLabelList"/>
    <dgm:cxn modelId="{32D74616-E096-4FCE-8E3D-840FC31013EB}" type="presParOf" srcId="{2BA2126C-C138-47E4-929A-92967D90235B}" destId="{B1FABB31-3305-4CE4-A755-A607EC6CE299}" srcOrd="3" destOrd="0" presId="urn:microsoft.com/office/officeart/2018/5/layout/IconCircleLabelList"/>
    <dgm:cxn modelId="{32CE9F31-E3D5-48DB-B8A9-75868298F317}" type="presParOf" srcId="{5215875D-6463-4F2A-8ACB-A900230276C7}" destId="{12BF0F67-B735-4008-A29C-FFE107DC4D08}" srcOrd="1" destOrd="0" presId="urn:microsoft.com/office/officeart/2018/5/layout/IconCircleLabelList"/>
    <dgm:cxn modelId="{729878A6-DE6F-491C-AD66-8598E3426E3F}" type="presParOf" srcId="{5215875D-6463-4F2A-8ACB-A900230276C7}" destId="{B5D0B94C-D771-4609-9419-CB7E00440931}" srcOrd="2" destOrd="0" presId="urn:microsoft.com/office/officeart/2018/5/layout/IconCircleLabelList"/>
    <dgm:cxn modelId="{462D0151-8824-4F66-8E05-6347C5D8D45D}" type="presParOf" srcId="{B5D0B94C-D771-4609-9419-CB7E00440931}" destId="{4344AEA9-0BD2-43A7-BCD7-A5E07BF4E7C6}" srcOrd="0" destOrd="0" presId="urn:microsoft.com/office/officeart/2018/5/layout/IconCircleLabelList"/>
    <dgm:cxn modelId="{0A690785-0B93-40EB-853B-0D4525EC3F44}" type="presParOf" srcId="{B5D0B94C-D771-4609-9419-CB7E00440931}" destId="{8154B5F0-09A6-4EFE-83DD-1540821951A4}" srcOrd="1" destOrd="0" presId="urn:microsoft.com/office/officeart/2018/5/layout/IconCircleLabelList"/>
    <dgm:cxn modelId="{A0F901C3-8035-4CD4-841F-B5BDE9AD567E}" type="presParOf" srcId="{B5D0B94C-D771-4609-9419-CB7E00440931}" destId="{86E097EF-4B98-4012-9BC9-26801CF7E87F}" srcOrd="2" destOrd="0" presId="urn:microsoft.com/office/officeart/2018/5/layout/IconCircleLabelList"/>
    <dgm:cxn modelId="{DF3FF01A-DDF5-44D3-9F2B-428C9544084D}" type="presParOf" srcId="{B5D0B94C-D771-4609-9419-CB7E00440931}" destId="{5A44513C-D272-4E38-854D-C5DDA5A47EBD}" srcOrd="3" destOrd="0" presId="urn:microsoft.com/office/officeart/2018/5/layout/IconCircleLabelList"/>
    <dgm:cxn modelId="{211C15F3-A53D-4828-890C-BE0E9B68B253}" type="presParOf" srcId="{5215875D-6463-4F2A-8ACB-A900230276C7}" destId="{A12AC68B-E73F-460A-A34B-087026F10539}" srcOrd="3" destOrd="0" presId="urn:microsoft.com/office/officeart/2018/5/layout/IconCircleLabelList"/>
    <dgm:cxn modelId="{0E2945C4-C591-41CD-A838-96F5222B4E09}" type="presParOf" srcId="{5215875D-6463-4F2A-8ACB-A900230276C7}" destId="{FE0B992F-9A90-439A-82DB-D023276D70BB}" srcOrd="4" destOrd="0" presId="urn:microsoft.com/office/officeart/2018/5/layout/IconCircleLabelList"/>
    <dgm:cxn modelId="{0EF8F15B-7BA3-40C5-9068-EB12C55D10D1}" type="presParOf" srcId="{FE0B992F-9A90-439A-82DB-D023276D70BB}" destId="{36B8BDE4-530A-4C1B-B6EE-474A8C9A68D9}" srcOrd="0" destOrd="0" presId="urn:microsoft.com/office/officeart/2018/5/layout/IconCircleLabelList"/>
    <dgm:cxn modelId="{DC8796AB-6CBF-49C7-AEE6-93634D5EE9D8}" type="presParOf" srcId="{FE0B992F-9A90-439A-82DB-D023276D70BB}" destId="{E2F04A70-93C0-42A5-BC7D-1A634364CC9D}" srcOrd="1" destOrd="0" presId="urn:microsoft.com/office/officeart/2018/5/layout/IconCircleLabelList"/>
    <dgm:cxn modelId="{7A04CF7E-DCFF-40BC-B485-ECDF6447CA70}" type="presParOf" srcId="{FE0B992F-9A90-439A-82DB-D023276D70BB}" destId="{5F987880-7A16-4D5D-B174-FD637E31B926}" srcOrd="2" destOrd="0" presId="urn:microsoft.com/office/officeart/2018/5/layout/IconCircleLabelList"/>
    <dgm:cxn modelId="{D9276C00-6AD1-48B9-A637-1E9C298F101F}" type="presParOf" srcId="{FE0B992F-9A90-439A-82DB-D023276D70BB}" destId="{380F3573-BED8-4D6E-B098-1310E7007D0D}" srcOrd="3" destOrd="0" presId="urn:microsoft.com/office/officeart/2018/5/layout/IconCircleLabelList"/>
    <dgm:cxn modelId="{6C483AA9-59CD-46DC-984A-B47B5449C0A0}" type="presParOf" srcId="{5215875D-6463-4F2A-8ACB-A900230276C7}" destId="{3E6A1610-2F46-41FE-AE8C-2C5F756964B4}" srcOrd="5" destOrd="0" presId="urn:microsoft.com/office/officeart/2018/5/layout/IconCircleLabelList"/>
    <dgm:cxn modelId="{F068EBF1-1D4C-433E-8C55-F942C6BCEE65}" type="presParOf" srcId="{5215875D-6463-4F2A-8ACB-A900230276C7}" destId="{B781E71F-42E9-40DB-A0A7-EFC3505F82DF}" srcOrd="6" destOrd="0" presId="urn:microsoft.com/office/officeart/2018/5/layout/IconCircleLabelList"/>
    <dgm:cxn modelId="{60A85E7C-5CD6-476D-A235-066FBA521BDD}" type="presParOf" srcId="{B781E71F-42E9-40DB-A0A7-EFC3505F82DF}" destId="{D8D4E4AF-792B-43E1-91C8-C37AB2DF1936}" srcOrd="0" destOrd="0" presId="urn:microsoft.com/office/officeart/2018/5/layout/IconCircleLabelList"/>
    <dgm:cxn modelId="{50319629-C4C6-4732-8A34-41DEE64F3442}" type="presParOf" srcId="{B781E71F-42E9-40DB-A0A7-EFC3505F82DF}" destId="{5917E8A9-CB8A-428C-892F-43390848B897}" srcOrd="1" destOrd="0" presId="urn:microsoft.com/office/officeart/2018/5/layout/IconCircleLabelList"/>
    <dgm:cxn modelId="{91D1E260-C75F-415F-8C79-2D307D13429B}" type="presParOf" srcId="{B781E71F-42E9-40DB-A0A7-EFC3505F82DF}" destId="{538EA557-8253-448E-BFBE-DBE37C181348}" srcOrd="2" destOrd="0" presId="urn:microsoft.com/office/officeart/2018/5/layout/IconCircleLabelList"/>
    <dgm:cxn modelId="{1F7CEDFC-78AC-4AD5-8194-3F21CA12CA97}" type="presParOf" srcId="{B781E71F-42E9-40DB-A0A7-EFC3505F82DF}" destId="{79B290B5-7EA5-41CA-9953-A1B5C436C12B}"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8D8BAC3-D6AE-4E9E-BEBA-9D62E1C46B0E}"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37BC4BF3-439F-4C4C-8461-7206C6449636}">
      <dgm:prSet/>
      <dgm:spPr/>
      <dgm:t>
        <a:bodyPr/>
        <a:lstStyle/>
        <a:p>
          <a:pPr>
            <a:lnSpc>
              <a:spcPct val="100000"/>
            </a:lnSpc>
          </a:pPr>
          <a:r>
            <a:rPr lang="en-GB"/>
            <a:t>You can view </a:t>
          </a:r>
          <a:r>
            <a:rPr lang="en-GB">
              <a:hlinkClick xmlns:r="http://schemas.openxmlformats.org/officeDocument/2006/relationships" r:id="rId1"/>
            </a:rPr>
            <a:t>this Youtube video </a:t>
          </a:r>
          <a:r>
            <a:rPr lang="en-GB"/>
            <a:t>(10 minutes) or read the </a:t>
          </a:r>
          <a:r>
            <a:rPr lang="en-GB">
              <a:hlinkClick xmlns:r="http://schemas.openxmlformats.org/officeDocument/2006/relationships" r:id="rId2"/>
            </a:rPr>
            <a:t>StudySmarter web page</a:t>
          </a:r>
          <a:r>
            <a:rPr lang="en-GB"/>
            <a:t>– or both</a:t>
          </a:r>
          <a:endParaRPr lang="en-US"/>
        </a:p>
      </dgm:t>
    </dgm:pt>
    <dgm:pt modelId="{6CE825E7-9C81-4873-8C15-4608BF51A9B3}" type="parTrans" cxnId="{111C7EF5-AFA9-4FDD-80BF-613E1F37EA36}">
      <dgm:prSet/>
      <dgm:spPr/>
      <dgm:t>
        <a:bodyPr/>
        <a:lstStyle/>
        <a:p>
          <a:endParaRPr lang="en-US"/>
        </a:p>
      </dgm:t>
    </dgm:pt>
    <dgm:pt modelId="{19C93B91-E30C-417D-AE47-1C919E2EE10D}" type="sibTrans" cxnId="{111C7EF5-AFA9-4FDD-80BF-613E1F37EA36}">
      <dgm:prSet/>
      <dgm:spPr/>
      <dgm:t>
        <a:bodyPr/>
        <a:lstStyle/>
        <a:p>
          <a:pPr>
            <a:lnSpc>
              <a:spcPct val="100000"/>
            </a:lnSpc>
          </a:pPr>
          <a:endParaRPr lang="en-US"/>
        </a:p>
      </dgm:t>
    </dgm:pt>
    <dgm:pt modelId="{97A1F90B-B8D7-4554-A87A-A2CAA4797405}">
      <dgm:prSet/>
      <dgm:spPr/>
      <dgm:t>
        <a:bodyPr/>
        <a:lstStyle/>
        <a:p>
          <a:pPr>
            <a:lnSpc>
              <a:spcPct val="100000"/>
            </a:lnSpc>
          </a:pPr>
          <a:r>
            <a:rPr lang="en-GB"/>
            <a:t>Choose </a:t>
          </a:r>
          <a:r>
            <a:rPr lang="en-GB" b="1"/>
            <a:t>one</a:t>
          </a:r>
          <a:r>
            <a:rPr lang="en-GB"/>
            <a:t> of the researchers from this timeline and use the Internet to finds out more about them: where and when they lived, the things they had a particular interest in, and the famous concepts they came up with</a:t>
          </a:r>
          <a:endParaRPr lang="en-US"/>
        </a:p>
      </dgm:t>
    </dgm:pt>
    <dgm:pt modelId="{62317C9A-BA6A-4579-A362-5441C19F4884}" type="parTrans" cxnId="{5ED457F8-A8F3-4406-8B7A-2B2CD20B35D9}">
      <dgm:prSet/>
      <dgm:spPr/>
      <dgm:t>
        <a:bodyPr/>
        <a:lstStyle/>
        <a:p>
          <a:endParaRPr lang="en-US"/>
        </a:p>
      </dgm:t>
    </dgm:pt>
    <dgm:pt modelId="{84DC62C0-5251-416E-8537-192F0AA55278}" type="sibTrans" cxnId="{5ED457F8-A8F3-4406-8B7A-2B2CD20B35D9}">
      <dgm:prSet/>
      <dgm:spPr/>
      <dgm:t>
        <a:bodyPr/>
        <a:lstStyle/>
        <a:p>
          <a:pPr>
            <a:lnSpc>
              <a:spcPct val="100000"/>
            </a:lnSpc>
          </a:pPr>
          <a:endParaRPr lang="en-US"/>
        </a:p>
      </dgm:t>
    </dgm:pt>
    <dgm:pt modelId="{A9FC6942-E92B-4415-8504-6FF8A3DAB5D7}">
      <dgm:prSet/>
      <dgm:spPr/>
      <dgm:t>
        <a:bodyPr/>
        <a:lstStyle/>
        <a:p>
          <a:pPr>
            <a:lnSpc>
              <a:spcPct val="100000"/>
            </a:lnSpc>
          </a:pPr>
          <a:r>
            <a:rPr lang="en-GB"/>
            <a:t>Find out more about this researcher or this study. You can use the </a:t>
          </a:r>
          <a:r>
            <a:rPr lang="en-GB" b="1">
              <a:hlinkClick xmlns:r="http://schemas.openxmlformats.org/officeDocument/2006/relationships" r:id="rId3"/>
            </a:rPr>
            <a:t>Thought&amp;Co</a:t>
          </a:r>
          <a:r>
            <a:rPr lang="en-GB">
              <a:hlinkClick xmlns:r="http://schemas.openxmlformats.org/officeDocument/2006/relationships" r:id="rId3"/>
            </a:rPr>
            <a:t> </a:t>
          </a:r>
          <a:r>
            <a:rPr lang="en-GB"/>
            <a:t>website as a starting point, but you should search for other information. Beware of Wikipedia: it will bogf you down with information you don’t need. Use sites aimed at students.</a:t>
          </a:r>
          <a:endParaRPr lang="en-US"/>
        </a:p>
      </dgm:t>
    </dgm:pt>
    <dgm:pt modelId="{2F2909E5-D89A-4E9C-A540-C76756645097}" type="parTrans" cxnId="{8E654593-A3CE-4230-90B5-2ED3AD18FFA0}">
      <dgm:prSet/>
      <dgm:spPr/>
      <dgm:t>
        <a:bodyPr/>
        <a:lstStyle/>
        <a:p>
          <a:endParaRPr lang="en-US"/>
        </a:p>
      </dgm:t>
    </dgm:pt>
    <dgm:pt modelId="{F32A87B9-85BC-4718-A52F-986AC2B15864}" type="sibTrans" cxnId="{8E654593-A3CE-4230-90B5-2ED3AD18FFA0}">
      <dgm:prSet/>
      <dgm:spPr/>
      <dgm:t>
        <a:bodyPr/>
        <a:lstStyle/>
        <a:p>
          <a:pPr>
            <a:lnSpc>
              <a:spcPct val="100000"/>
            </a:lnSpc>
          </a:pPr>
          <a:endParaRPr lang="en-US"/>
        </a:p>
      </dgm:t>
    </dgm:pt>
    <dgm:pt modelId="{FD90816A-8589-4AD6-84E8-6F2B76160245}">
      <dgm:prSet/>
      <dgm:spPr/>
      <dgm:t>
        <a:bodyPr/>
        <a:lstStyle/>
        <a:p>
          <a:pPr>
            <a:lnSpc>
              <a:spcPct val="100000"/>
            </a:lnSpc>
          </a:pPr>
          <a:r>
            <a:rPr lang="en-GB"/>
            <a:t>The poster should be A4 or A3 size and include a photo or drawing of the researcher and information about the ideas they put forward.</a:t>
          </a:r>
          <a:endParaRPr lang="en-US"/>
        </a:p>
      </dgm:t>
    </dgm:pt>
    <dgm:pt modelId="{3FA01116-DD05-4EE8-9FF0-C99B5CC1C1C2}" type="parTrans" cxnId="{918A4B56-D1C6-4276-8259-2707E8A5903C}">
      <dgm:prSet/>
      <dgm:spPr/>
      <dgm:t>
        <a:bodyPr/>
        <a:lstStyle/>
        <a:p>
          <a:endParaRPr lang="en-US"/>
        </a:p>
      </dgm:t>
    </dgm:pt>
    <dgm:pt modelId="{390209E7-ECF0-4EE2-AC34-AD411C87E0FB}" type="sibTrans" cxnId="{918A4B56-D1C6-4276-8259-2707E8A5903C}">
      <dgm:prSet/>
      <dgm:spPr/>
      <dgm:t>
        <a:bodyPr/>
        <a:lstStyle/>
        <a:p>
          <a:endParaRPr lang="en-US"/>
        </a:p>
      </dgm:t>
    </dgm:pt>
    <dgm:pt modelId="{C98253AB-B9E5-45F9-B417-5376972EC92D}" type="pres">
      <dgm:prSet presAssocID="{D8D8BAC3-D6AE-4E9E-BEBA-9D62E1C46B0E}" presName="root" presStyleCnt="0">
        <dgm:presLayoutVars>
          <dgm:dir/>
          <dgm:resizeHandles val="exact"/>
        </dgm:presLayoutVars>
      </dgm:prSet>
      <dgm:spPr/>
    </dgm:pt>
    <dgm:pt modelId="{31A08E23-0BD2-4380-B1A5-ECC120782229}" type="pres">
      <dgm:prSet presAssocID="{D8D8BAC3-D6AE-4E9E-BEBA-9D62E1C46B0E}" presName="container" presStyleCnt="0">
        <dgm:presLayoutVars>
          <dgm:dir/>
          <dgm:resizeHandles val="exact"/>
        </dgm:presLayoutVars>
      </dgm:prSet>
      <dgm:spPr/>
    </dgm:pt>
    <dgm:pt modelId="{CB41168E-2D87-42BC-9A55-66854822BC7B}" type="pres">
      <dgm:prSet presAssocID="{37BC4BF3-439F-4C4C-8461-7206C6449636}" presName="compNode" presStyleCnt="0"/>
      <dgm:spPr/>
    </dgm:pt>
    <dgm:pt modelId="{E53ECC11-0444-4E2A-B824-CA1FEC7E8008}" type="pres">
      <dgm:prSet presAssocID="{37BC4BF3-439F-4C4C-8461-7206C6449636}" presName="iconBgRect" presStyleLbl="bgShp" presStyleIdx="0" presStyleCnt="4"/>
      <dgm:spPr/>
    </dgm:pt>
    <dgm:pt modelId="{9E88706A-A492-4A3E-B5DB-7595FDD16CA8}" type="pres">
      <dgm:prSet presAssocID="{37BC4BF3-439F-4C4C-8461-7206C6449636}" presName="iconRect" presStyleLbl="node1" presStyleIdx="0" presStyleCnt="4"/>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Video camera"/>
        </a:ext>
      </dgm:extLst>
    </dgm:pt>
    <dgm:pt modelId="{CBEECD08-2F64-417A-B4ED-FDEB9D382A43}" type="pres">
      <dgm:prSet presAssocID="{37BC4BF3-439F-4C4C-8461-7206C6449636}" presName="spaceRect" presStyleCnt="0"/>
      <dgm:spPr/>
    </dgm:pt>
    <dgm:pt modelId="{BADFD85E-5D84-4E6D-8CF1-B75187F4F772}" type="pres">
      <dgm:prSet presAssocID="{37BC4BF3-439F-4C4C-8461-7206C6449636}" presName="textRect" presStyleLbl="revTx" presStyleIdx="0" presStyleCnt="4">
        <dgm:presLayoutVars>
          <dgm:chMax val="1"/>
          <dgm:chPref val="1"/>
        </dgm:presLayoutVars>
      </dgm:prSet>
      <dgm:spPr/>
    </dgm:pt>
    <dgm:pt modelId="{E7487AB7-F642-4D1B-8498-03A7BA367F3A}" type="pres">
      <dgm:prSet presAssocID="{19C93B91-E30C-417D-AE47-1C919E2EE10D}" presName="sibTrans" presStyleLbl="sibTrans2D1" presStyleIdx="0" presStyleCnt="0"/>
      <dgm:spPr/>
    </dgm:pt>
    <dgm:pt modelId="{46C5B14E-0492-4D9D-AF39-B78600DF060C}" type="pres">
      <dgm:prSet presAssocID="{97A1F90B-B8D7-4554-A87A-A2CAA4797405}" presName="compNode" presStyleCnt="0"/>
      <dgm:spPr/>
    </dgm:pt>
    <dgm:pt modelId="{B2A2AE73-8338-48C4-A55C-092D84379BBF}" type="pres">
      <dgm:prSet presAssocID="{97A1F90B-B8D7-4554-A87A-A2CAA4797405}" presName="iconBgRect" presStyleLbl="bgShp" presStyleIdx="1" presStyleCnt="4"/>
      <dgm:spPr/>
    </dgm:pt>
    <dgm:pt modelId="{8B4905DE-FF1E-4332-B422-41AFD51F59DB}" type="pres">
      <dgm:prSet presAssocID="{97A1F90B-B8D7-4554-A87A-A2CAA4797405}" presName="iconRect" presStyleLbl="node1" presStyleIdx="1" presStyleCnt="4"/>
      <dgm:spPr>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Magnifying glass"/>
        </a:ext>
      </dgm:extLst>
    </dgm:pt>
    <dgm:pt modelId="{4F8786E7-18DA-4A26-9A35-D770E92E0612}" type="pres">
      <dgm:prSet presAssocID="{97A1F90B-B8D7-4554-A87A-A2CAA4797405}" presName="spaceRect" presStyleCnt="0"/>
      <dgm:spPr/>
    </dgm:pt>
    <dgm:pt modelId="{9A02E85E-F983-44AF-B5C2-142570545CAB}" type="pres">
      <dgm:prSet presAssocID="{97A1F90B-B8D7-4554-A87A-A2CAA4797405}" presName="textRect" presStyleLbl="revTx" presStyleIdx="1" presStyleCnt="4">
        <dgm:presLayoutVars>
          <dgm:chMax val="1"/>
          <dgm:chPref val="1"/>
        </dgm:presLayoutVars>
      </dgm:prSet>
      <dgm:spPr/>
    </dgm:pt>
    <dgm:pt modelId="{2EAD6A8F-D63B-49E5-8043-52A5B0FAAF56}" type="pres">
      <dgm:prSet presAssocID="{84DC62C0-5251-416E-8537-192F0AA55278}" presName="sibTrans" presStyleLbl="sibTrans2D1" presStyleIdx="0" presStyleCnt="0"/>
      <dgm:spPr/>
    </dgm:pt>
    <dgm:pt modelId="{27F4F570-F5A3-4382-A79C-54D8C3B87A0D}" type="pres">
      <dgm:prSet presAssocID="{A9FC6942-E92B-4415-8504-6FF8A3DAB5D7}" presName="compNode" presStyleCnt="0"/>
      <dgm:spPr/>
    </dgm:pt>
    <dgm:pt modelId="{6978FF61-35E8-4558-95E5-A8824AD22602}" type="pres">
      <dgm:prSet presAssocID="{A9FC6942-E92B-4415-8504-6FF8A3DAB5D7}" presName="iconBgRect" presStyleLbl="bgShp" presStyleIdx="2" presStyleCnt="4"/>
      <dgm:spPr/>
    </dgm:pt>
    <dgm:pt modelId="{A92E2D17-A240-4D75-8C5D-E492D6096311}" type="pres">
      <dgm:prSet presAssocID="{A9FC6942-E92B-4415-8504-6FF8A3DAB5D7}" presName="iconRect" presStyleLbl="node1" presStyleIdx="2" presStyleCnt="4"/>
      <dgm:spPr>
        <a:blipFill>
          <a:blip xmlns:r="http://schemas.openxmlformats.org/officeDocument/2006/relationships"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a:blipFill>
        <a:ln>
          <a:noFill/>
        </a:ln>
      </dgm:spPr>
      <dgm:extLst>
        <a:ext uri="{E40237B7-FDA0-4F09-8148-C483321AD2D9}">
          <dgm14:cNvPr xmlns:dgm14="http://schemas.microsoft.com/office/drawing/2010/diagram" id="0" name="" descr="Target Audience"/>
        </a:ext>
      </dgm:extLst>
    </dgm:pt>
    <dgm:pt modelId="{4BD66A28-3BE8-40CD-A5A4-891BA0363EEE}" type="pres">
      <dgm:prSet presAssocID="{A9FC6942-E92B-4415-8504-6FF8A3DAB5D7}" presName="spaceRect" presStyleCnt="0"/>
      <dgm:spPr/>
    </dgm:pt>
    <dgm:pt modelId="{7D35F1B0-B133-4791-8909-349C8E1AEA46}" type="pres">
      <dgm:prSet presAssocID="{A9FC6942-E92B-4415-8504-6FF8A3DAB5D7}" presName="textRect" presStyleLbl="revTx" presStyleIdx="2" presStyleCnt="4">
        <dgm:presLayoutVars>
          <dgm:chMax val="1"/>
          <dgm:chPref val="1"/>
        </dgm:presLayoutVars>
      </dgm:prSet>
      <dgm:spPr/>
    </dgm:pt>
    <dgm:pt modelId="{CF0F3FDF-8D2E-43AA-9390-A432EBA4C159}" type="pres">
      <dgm:prSet presAssocID="{F32A87B9-85BC-4718-A52F-986AC2B15864}" presName="sibTrans" presStyleLbl="sibTrans2D1" presStyleIdx="0" presStyleCnt="0"/>
      <dgm:spPr/>
    </dgm:pt>
    <dgm:pt modelId="{6318480C-D26F-4DB7-B2EF-92426A42EF02}" type="pres">
      <dgm:prSet presAssocID="{FD90816A-8589-4AD6-84E8-6F2B76160245}" presName="compNode" presStyleCnt="0"/>
      <dgm:spPr/>
    </dgm:pt>
    <dgm:pt modelId="{D6D1DBF7-EA9E-47F1-9970-1D62557C4E0C}" type="pres">
      <dgm:prSet presAssocID="{FD90816A-8589-4AD6-84E8-6F2B76160245}" presName="iconBgRect" presStyleLbl="bgShp" presStyleIdx="3" presStyleCnt="4"/>
      <dgm:spPr/>
    </dgm:pt>
    <dgm:pt modelId="{B32ABDE0-745A-4874-AEBE-34042F1F8D53}" type="pres">
      <dgm:prSet presAssocID="{FD90816A-8589-4AD6-84E8-6F2B76160245}" presName="iconRect" presStyleLbl="node1" presStyleIdx="3" presStyleCnt="4"/>
      <dgm:spPr>
        <a:blipFill>
          <a:blip xmlns:r="http://schemas.openxmlformats.org/officeDocument/2006/relationships"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a:blipFill>
        <a:ln>
          <a:noFill/>
        </a:ln>
      </dgm:spPr>
      <dgm:extLst>
        <a:ext uri="{E40237B7-FDA0-4F09-8148-C483321AD2D9}">
          <dgm14:cNvPr xmlns:dgm14="http://schemas.microsoft.com/office/drawing/2010/diagram" id="0" name="" descr="Quotes"/>
        </a:ext>
      </dgm:extLst>
    </dgm:pt>
    <dgm:pt modelId="{DDE1B105-1604-4B75-AB24-769DA45B4B90}" type="pres">
      <dgm:prSet presAssocID="{FD90816A-8589-4AD6-84E8-6F2B76160245}" presName="spaceRect" presStyleCnt="0"/>
      <dgm:spPr/>
    </dgm:pt>
    <dgm:pt modelId="{41A8712F-E124-4F40-919C-C332756DDE86}" type="pres">
      <dgm:prSet presAssocID="{FD90816A-8589-4AD6-84E8-6F2B76160245}" presName="textRect" presStyleLbl="revTx" presStyleIdx="3" presStyleCnt="4">
        <dgm:presLayoutVars>
          <dgm:chMax val="1"/>
          <dgm:chPref val="1"/>
        </dgm:presLayoutVars>
      </dgm:prSet>
      <dgm:spPr/>
    </dgm:pt>
  </dgm:ptLst>
  <dgm:cxnLst>
    <dgm:cxn modelId="{1DC7721A-58A6-4A1D-B385-A04E32472712}" type="presOf" srcId="{19C93B91-E30C-417D-AE47-1C919E2EE10D}" destId="{E7487AB7-F642-4D1B-8498-03A7BA367F3A}" srcOrd="0" destOrd="0" presId="urn:microsoft.com/office/officeart/2018/2/layout/IconCircleList"/>
    <dgm:cxn modelId="{6452BA1F-8C97-45A0-B99F-267F91C74458}" type="presOf" srcId="{84DC62C0-5251-416E-8537-192F0AA55278}" destId="{2EAD6A8F-D63B-49E5-8043-52A5B0FAAF56}" srcOrd="0" destOrd="0" presId="urn:microsoft.com/office/officeart/2018/2/layout/IconCircleList"/>
    <dgm:cxn modelId="{325A422A-8D72-4225-BFB3-DF17507DA8F5}" type="presOf" srcId="{FD90816A-8589-4AD6-84E8-6F2B76160245}" destId="{41A8712F-E124-4F40-919C-C332756DDE86}" srcOrd="0" destOrd="0" presId="urn:microsoft.com/office/officeart/2018/2/layout/IconCircleList"/>
    <dgm:cxn modelId="{E5ABD95E-0DED-47D7-9E65-66D2EF8D8248}" type="presOf" srcId="{D8D8BAC3-D6AE-4E9E-BEBA-9D62E1C46B0E}" destId="{C98253AB-B9E5-45F9-B417-5376972EC92D}" srcOrd="0" destOrd="0" presId="urn:microsoft.com/office/officeart/2018/2/layout/IconCircleList"/>
    <dgm:cxn modelId="{0F5B3F49-52C6-45B6-A55B-167DDD3FD75E}" type="presOf" srcId="{F32A87B9-85BC-4718-A52F-986AC2B15864}" destId="{CF0F3FDF-8D2E-43AA-9390-A432EBA4C159}" srcOrd="0" destOrd="0" presId="urn:microsoft.com/office/officeart/2018/2/layout/IconCircleList"/>
    <dgm:cxn modelId="{918A4B56-D1C6-4276-8259-2707E8A5903C}" srcId="{D8D8BAC3-D6AE-4E9E-BEBA-9D62E1C46B0E}" destId="{FD90816A-8589-4AD6-84E8-6F2B76160245}" srcOrd="3" destOrd="0" parTransId="{3FA01116-DD05-4EE8-9FF0-C99B5CC1C1C2}" sibTransId="{390209E7-ECF0-4EE2-AC34-AD411C87E0FB}"/>
    <dgm:cxn modelId="{8E654593-A3CE-4230-90B5-2ED3AD18FFA0}" srcId="{D8D8BAC3-D6AE-4E9E-BEBA-9D62E1C46B0E}" destId="{A9FC6942-E92B-4415-8504-6FF8A3DAB5D7}" srcOrd="2" destOrd="0" parTransId="{2F2909E5-D89A-4E9C-A540-C76756645097}" sibTransId="{F32A87B9-85BC-4718-A52F-986AC2B15864}"/>
    <dgm:cxn modelId="{0C3B8DA1-2278-4043-AE52-828469528119}" type="presOf" srcId="{97A1F90B-B8D7-4554-A87A-A2CAA4797405}" destId="{9A02E85E-F983-44AF-B5C2-142570545CAB}" srcOrd="0" destOrd="0" presId="urn:microsoft.com/office/officeart/2018/2/layout/IconCircleList"/>
    <dgm:cxn modelId="{958D89D4-D29E-45B3-AEBC-57C3B508186C}" type="presOf" srcId="{A9FC6942-E92B-4415-8504-6FF8A3DAB5D7}" destId="{7D35F1B0-B133-4791-8909-349C8E1AEA46}" srcOrd="0" destOrd="0" presId="urn:microsoft.com/office/officeart/2018/2/layout/IconCircleList"/>
    <dgm:cxn modelId="{930A3DD9-91C9-47E8-831F-3F8A99DBEDE5}" type="presOf" srcId="{37BC4BF3-439F-4C4C-8461-7206C6449636}" destId="{BADFD85E-5D84-4E6D-8CF1-B75187F4F772}" srcOrd="0" destOrd="0" presId="urn:microsoft.com/office/officeart/2018/2/layout/IconCircleList"/>
    <dgm:cxn modelId="{111C7EF5-AFA9-4FDD-80BF-613E1F37EA36}" srcId="{D8D8BAC3-D6AE-4E9E-BEBA-9D62E1C46B0E}" destId="{37BC4BF3-439F-4C4C-8461-7206C6449636}" srcOrd="0" destOrd="0" parTransId="{6CE825E7-9C81-4873-8C15-4608BF51A9B3}" sibTransId="{19C93B91-E30C-417D-AE47-1C919E2EE10D}"/>
    <dgm:cxn modelId="{5ED457F8-A8F3-4406-8B7A-2B2CD20B35D9}" srcId="{D8D8BAC3-D6AE-4E9E-BEBA-9D62E1C46B0E}" destId="{97A1F90B-B8D7-4554-A87A-A2CAA4797405}" srcOrd="1" destOrd="0" parTransId="{62317C9A-BA6A-4579-A362-5441C19F4884}" sibTransId="{84DC62C0-5251-416E-8537-192F0AA55278}"/>
    <dgm:cxn modelId="{0FA27205-A118-4E07-B3B7-2AAED7EE8FE3}" type="presParOf" srcId="{C98253AB-B9E5-45F9-B417-5376972EC92D}" destId="{31A08E23-0BD2-4380-B1A5-ECC120782229}" srcOrd="0" destOrd="0" presId="urn:microsoft.com/office/officeart/2018/2/layout/IconCircleList"/>
    <dgm:cxn modelId="{F7CFDD31-CE41-4440-AFD2-E12E42CC1999}" type="presParOf" srcId="{31A08E23-0BD2-4380-B1A5-ECC120782229}" destId="{CB41168E-2D87-42BC-9A55-66854822BC7B}" srcOrd="0" destOrd="0" presId="urn:microsoft.com/office/officeart/2018/2/layout/IconCircleList"/>
    <dgm:cxn modelId="{AD5C320E-2BE8-45DA-825E-98DB2F65DB7C}" type="presParOf" srcId="{CB41168E-2D87-42BC-9A55-66854822BC7B}" destId="{E53ECC11-0444-4E2A-B824-CA1FEC7E8008}" srcOrd="0" destOrd="0" presId="urn:microsoft.com/office/officeart/2018/2/layout/IconCircleList"/>
    <dgm:cxn modelId="{A739E62C-B77D-4A64-BBC2-94AAAAC07D9A}" type="presParOf" srcId="{CB41168E-2D87-42BC-9A55-66854822BC7B}" destId="{9E88706A-A492-4A3E-B5DB-7595FDD16CA8}" srcOrd="1" destOrd="0" presId="urn:microsoft.com/office/officeart/2018/2/layout/IconCircleList"/>
    <dgm:cxn modelId="{4907C233-DDFE-489A-8E3F-21783DEC6589}" type="presParOf" srcId="{CB41168E-2D87-42BC-9A55-66854822BC7B}" destId="{CBEECD08-2F64-417A-B4ED-FDEB9D382A43}" srcOrd="2" destOrd="0" presId="urn:microsoft.com/office/officeart/2018/2/layout/IconCircleList"/>
    <dgm:cxn modelId="{E0553474-BD24-449C-9A4E-1AC4F508472D}" type="presParOf" srcId="{CB41168E-2D87-42BC-9A55-66854822BC7B}" destId="{BADFD85E-5D84-4E6D-8CF1-B75187F4F772}" srcOrd="3" destOrd="0" presId="urn:microsoft.com/office/officeart/2018/2/layout/IconCircleList"/>
    <dgm:cxn modelId="{17624348-2B83-412E-B599-3B3D3D0111B7}" type="presParOf" srcId="{31A08E23-0BD2-4380-B1A5-ECC120782229}" destId="{E7487AB7-F642-4D1B-8498-03A7BA367F3A}" srcOrd="1" destOrd="0" presId="urn:microsoft.com/office/officeart/2018/2/layout/IconCircleList"/>
    <dgm:cxn modelId="{ECD61151-B1A4-49EE-930B-B06C73E3546D}" type="presParOf" srcId="{31A08E23-0BD2-4380-B1A5-ECC120782229}" destId="{46C5B14E-0492-4D9D-AF39-B78600DF060C}" srcOrd="2" destOrd="0" presId="urn:microsoft.com/office/officeart/2018/2/layout/IconCircleList"/>
    <dgm:cxn modelId="{A24287F5-E3AA-4D78-9E06-C6DB7FABA6A3}" type="presParOf" srcId="{46C5B14E-0492-4D9D-AF39-B78600DF060C}" destId="{B2A2AE73-8338-48C4-A55C-092D84379BBF}" srcOrd="0" destOrd="0" presId="urn:microsoft.com/office/officeart/2018/2/layout/IconCircleList"/>
    <dgm:cxn modelId="{CEBAB091-CE25-4E66-A178-A72BD2B34CEF}" type="presParOf" srcId="{46C5B14E-0492-4D9D-AF39-B78600DF060C}" destId="{8B4905DE-FF1E-4332-B422-41AFD51F59DB}" srcOrd="1" destOrd="0" presId="urn:microsoft.com/office/officeart/2018/2/layout/IconCircleList"/>
    <dgm:cxn modelId="{EDB9687A-5D94-4EEC-9B76-F7915D90783B}" type="presParOf" srcId="{46C5B14E-0492-4D9D-AF39-B78600DF060C}" destId="{4F8786E7-18DA-4A26-9A35-D770E92E0612}" srcOrd="2" destOrd="0" presId="urn:microsoft.com/office/officeart/2018/2/layout/IconCircleList"/>
    <dgm:cxn modelId="{84ECBCF4-5B82-4666-96A5-2F00A38A385B}" type="presParOf" srcId="{46C5B14E-0492-4D9D-AF39-B78600DF060C}" destId="{9A02E85E-F983-44AF-B5C2-142570545CAB}" srcOrd="3" destOrd="0" presId="urn:microsoft.com/office/officeart/2018/2/layout/IconCircleList"/>
    <dgm:cxn modelId="{79F9FF6A-95BA-49C6-B15F-2F1A2FDBAD40}" type="presParOf" srcId="{31A08E23-0BD2-4380-B1A5-ECC120782229}" destId="{2EAD6A8F-D63B-49E5-8043-52A5B0FAAF56}" srcOrd="3" destOrd="0" presId="urn:microsoft.com/office/officeart/2018/2/layout/IconCircleList"/>
    <dgm:cxn modelId="{2F9B07CF-C742-48C4-891C-D94C551F57F8}" type="presParOf" srcId="{31A08E23-0BD2-4380-B1A5-ECC120782229}" destId="{27F4F570-F5A3-4382-A79C-54D8C3B87A0D}" srcOrd="4" destOrd="0" presId="urn:microsoft.com/office/officeart/2018/2/layout/IconCircleList"/>
    <dgm:cxn modelId="{99FB516A-37A9-4E8C-892A-20972C6A22F9}" type="presParOf" srcId="{27F4F570-F5A3-4382-A79C-54D8C3B87A0D}" destId="{6978FF61-35E8-4558-95E5-A8824AD22602}" srcOrd="0" destOrd="0" presId="urn:microsoft.com/office/officeart/2018/2/layout/IconCircleList"/>
    <dgm:cxn modelId="{8B7D50D1-4B1E-4527-9C54-88716900DD82}" type="presParOf" srcId="{27F4F570-F5A3-4382-A79C-54D8C3B87A0D}" destId="{A92E2D17-A240-4D75-8C5D-E492D6096311}" srcOrd="1" destOrd="0" presId="urn:microsoft.com/office/officeart/2018/2/layout/IconCircleList"/>
    <dgm:cxn modelId="{142436CA-22DF-4854-A29B-A3D813B6CFC7}" type="presParOf" srcId="{27F4F570-F5A3-4382-A79C-54D8C3B87A0D}" destId="{4BD66A28-3BE8-40CD-A5A4-891BA0363EEE}" srcOrd="2" destOrd="0" presId="urn:microsoft.com/office/officeart/2018/2/layout/IconCircleList"/>
    <dgm:cxn modelId="{B94B6075-BB01-4053-B130-F93D5035C008}" type="presParOf" srcId="{27F4F570-F5A3-4382-A79C-54D8C3B87A0D}" destId="{7D35F1B0-B133-4791-8909-349C8E1AEA46}" srcOrd="3" destOrd="0" presId="urn:microsoft.com/office/officeart/2018/2/layout/IconCircleList"/>
    <dgm:cxn modelId="{97612C53-8DCE-48EC-804D-D7F4498A15FD}" type="presParOf" srcId="{31A08E23-0BD2-4380-B1A5-ECC120782229}" destId="{CF0F3FDF-8D2E-43AA-9390-A432EBA4C159}" srcOrd="5" destOrd="0" presId="urn:microsoft.com/office/officeart/2018/2/layout/IconCircleList"/>
    <dgm:cxn modelId="{57B96868-E215-4C36-A87B-2D87E66CDCB3}" type="presParOf" srcId="{31A08E23-0BD2-4380-B1A5-ECC120782229}" destId="{6318480C-D26F-4DB7-B2EF-92426A42EF02}" srcOrd="6" destOrd="0" presId="urn:microsoft.com/office/officeart/2018/2/layout/IconCircleList"/>
    <dgm:cxn modelId="{5DB9AF65-DB52-4722-BA34-C745BE1AC787}" type="presParOf" srcId="{6318480C-D26F-4DB7-B2EF-92426A42EF02}" destId="{D6D1DBF7-EA9E-47F1-9970-1D62557C4E0C}" srcOrd="0" destOrd="0" presId="urn:microsoft.com/office/officeart/2018/2/layout/IconCircleList"/>
    <dgm:cxn modelId="{5CAC34FE-7FC5-4178-AD9C-60220FBBC734}" type="presParOf" srcId="{6318480C-D26F-4DB7-B2EF-92426A42EF02}" destId="{B32ABDE0-745A-4874-AEBE-34042F1F8D53}" srcOrd="1" destOrd="0" presId="urn:microsoft.com/office/officeart/2018/2/layout/IconCircleList"/>
    <dgm:cxn modelId="{05583B77-89D5-404D-BB8C-21E2ED28F905}" type="presParOf" srcId="{6318480C-D26F-4DB7-B2EF-92426A42EF02}" destId="{DDE1B105-1604-4B75-AB24-769DA45B4B90}" srcOrd="2" destOrd="0" presId="urn:microsoft.com/office/officeart/2018/2/layout/IconCircleList"/>
    <dgm:cxn modelId="{028779C0-E1B4-46DD-88F6-C22CA626495B}" type="presParOf" srcId="{6318480C-D26F-4DB7-B2EF-92426A42EF02}" destId="{41A8712F-E124-4F40-919C-C332756DDE86}"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7D4B0B7-3121-4887-ADB6-DF8A1EB22B6E}"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BD307984-F48F-4EEB-AEE5-668DB0184F3B}">
      <dgm:prSet/>
      <dgm:spPr/>
      <dgm:t>
        <a:bodyPr/>
        <a:lstStyle/>
        <a:p>
          <a:pPr>
            <a:lnSpc>
              <a:spcPct val="100000"/>
            </a:lnSpc>
          </a:pPr>
          <a:r>
            <a:rPr lang="en-GB" dirty="0"/>
            <a:t>Carry out some research of your own into a topic of sociological interest – </a:t>
          </a:r>
          <a:r>
            <a:rPr lang="en-GB" dirty="0">
              <a:hlinkClick xmlns:r="http://schemas.openxmlformats.org/officeDocument/2006/relationships" r:id="rId1"/>
            </a:rPr>
            <a:t>like these</a:t>
          </a:r>
          <a:r>
            <a:rPr lang="en-GB" dirty="0"/>
            <a:t>. Avoid ‘dark’ topics like drugs, crime, mental ill health or suicide.</a:t>
          </a:r>
          <a:endParaRPr lang="en-US" dirty="0"/>
        </a:p>
      </dgm:t>
    </dgm:pt>
    <dgm:pt modelId="{F5423E10-84EB-43AD-B521-DB944CF9C7A0}" type="parTrans" cxnId="{7DE779BA-A234-45AD-8B5E-F50DA8C29B73}">
      <dgm:prSet/>
      <dgm:spPr/>
      <dgm:t>
        <a:bodyPr/>
        <a:lstStyle/>
        <a:p>
          <a:endParaRPr lang="en-US"/>
        </a:p>
      </dgm:t>
    </dgm:pt>
    <dgm:pt modelId="{DDFF02E1-FC49-423A-9BEA-58D40D51DF5C}" type="sibTrans" cxnId="{7DE779BA-A234-45AD-8B5E-F50DA8C29B73}">
      <dgm:prSet/>
      <dgm:spPr/>
      <dgm:t>
        <a:bodyPr/>
        <a:lstStyle/>
        <a:p>
          <a:pPr>
            <a:lnSpc>
              <a:spcPct val="100000"/>
            </a:lnSpc>
          </a:pPr>
          <a:endParaRPr lang="en-US"/>
        </a:p>
      </dgm:t>
    </dgm:pt>
    <dgm:pt modelId="{62E11CF2-4DCE-49D8-A4D3-F9E50C8DA744}">
      <dgm:prSet/>
      <dgm:spPr/>
      <dgm:t>
        <a:bodyPr/>
        <a:lstStyle/>
        <a:p>
          <a:pPr>
            <a:lnSpc>
              <a:spcPct val="100000"/>
            </a:lnSpc>
          </a:pPr>
          <a:r>
            <a:rPr lang="en-GB" dirty="0"/>
            <a:t>A survey of a group of people gathering their beliefs or experiences on your chosen topic</a:t>
          </a:r>
          <a:endParaRPr lang="en-US" dirty="0"/>
        </a:p>
      </dgm:t>
    </dgm:pt>
    <dgm:pt modelId="{36F4B4BA-FA45-447E-BA51-ADD5370081E2}" type="parTrans" cxnId="{3C41AD28-5B9B-4ED4-82C8-058EA262E341}">
      <dgm:prSet/>
      <dgm:spPr/>
      <dgm:t>
        <a:bodyPr/>
        <a:lstStyle/>
        <a:p>
          <a:endParaRPr lang="en-US"/>
        </a:p>
      </dgm:t>
    </dgm:pt>
    <dgm:pt modelId="{E8927636-0DCA-44C6-B94F-2402D2F1C85E}" type="sibTrans" cxnId="{3C41AD28-5B9B-4ED4-82C8-058EA262E341}">
      <dgm:prSet/>
      <dgm:spPr/>
      <dgm:t>
        <a:bodyPr/>
        <a:lstStyle/>
        <a:p>
          <a:pPr>
            <a:lnSpc>
              <a:spcPct val="100000"/>
            </a:lnSpc>
          </a:pPr>
          <a:endParaRPr lang="en-US"/>
        </a:p>
      </dgm:t>
    </dgm:pt>
    <dgm:pt modelId="{78FDD723-0FFB-4D34-A408-77959E8FA48A}">
      <dgm:prSet/>
      <dgm:spPr/>
      <dgm:t>
        <a:bodyPr/>
        <a:lstStyle/>
        <a:p>
          <a:pPr>
            <a:lnSpc>
              <a:spcPct val="100000"/>
            </a:lnSpc>
          </a:pPr>
          <a:r>
            <a:rPr lang="en-GB" dirty="0"/>
            <a:t>A good survey will gather the views of a range of people: different ages, different backgrounds. – try to survey at least 10 people. You could do the survey in person or online.</a:t>
          </a:r>
          <a:endParaRPr lang="en-US" dirty="0"/>
        </a:p>
      </dgm:t>
    </dgm:pt>
    <dgm:pt modelId="{836C75FD-9598-4D75-8335-17DD5BFA7B3F}" type="parTrans" cxnId="{49EECA61-F723-45FC-AA42-03084821C94B}">
      <dgm:prSet/>
      <dgm:spPr/>
      <dgm:t>
        <a:bodyPr/>
        <a:lstStyle/>
        <a:p>
          <a:endParaRPr lang="en-US"/>
        </a:p>
      </dgm:t>
    </dgm:pt>
    <dgm:pt modelId="{2A081DC7-C27D-459F-9A5D-D2AC11077A83}" type="sibTrans" cxnId="{49EECA61-F723-45FC-AA42-03084821C94B}">
      <dgm:prSet/>
      <dgm:spPr/>
      <dgm:t>
        <a:bodyPr/>
        <a:lstStyle/>
        <a:p>
          <a:pPr>
            <a:lnSpc>
              <a:spcPct val="100000"/>
            </a:lnSpc>
          </a:pPr>
          <a:endParaRPr lang="en-US"/>
        </a:p>
      </dgm:t>
    </dgm:pt>
    <dgm:pt modelId="{0BE8F4A6-E409-430F-96C9-A56E2D8A0840}">
      <dgm:prSet/>
      <dgm:spPr/>
      <dgm:t>
        <a:bodyPr/>
        <a:lstStyle/>
        <a:p>
          <a:pPr>
            <a:lnSpc>
              <a:spcPct val="100000"/>
            </a:lnSpc>
          </a:pPr>
          <a:r>
            <a:rPr lang="en-GB" dirty="0"/>
            <a:t>Write up what you asked and what you discovered. This might fill a single sheet of paper or half a dozen slides on a </a:t>
          </a:r>
          <a:r>
            <a:rPr lang="en-GB" dirty="0" err="1"/>
            <a:t>powerpoint</a:t>
          </a:r>
          <a:r>
            <a:rPr lang="en-GB" dirty="0"/>
            <a:t> presentation.</a:t>
          </a:r>
          <a:endParaRPr lang="en-US" dirty="0"/>
        </a:p>
      </dgm:t>
    </dgm:pt>
    <dgm:pt modelId="{37D241DF-98D0-4A7B-861E-EDC8245FC4A0}" type="parTrans" cxnId="{5944303C-42F0-45D6-8F2C-20F8136D692C}">
      <dgm:prSet/>
      <dgm:spPr/>
      <dgm:t>
        <a:bodyPr/>
        <a:lstStyle/>
        <a:p>
          <a:endParaRPr lang="en-US"/>
        </a:p>
      </dgm:t>
    </dgm:pt>
    <dgm:pt modelId="{BCD057A0-D2D7-44F4-9E0F-DD39B22A169E}" type="sibTrans" cxnId="{5944303C-42F0-45D6-8F2C-20F8136D692C}">
      <dgm:prSet/>
      <dgm:spPr/>
      <dgm:t>
        <a:bodyPr/>
        <a:lstStyle/>
        <a:p>
          <a:endParaRPr lang="en-US"/>
        </a:p>
      </dgm:t>
    </dgm:pt>
    <dgm:pt modelId="{85C8EB59-ADAE-4DD8-800F-2FDB51824AD6}" type="pres">
      <dgm:prSet presAssocID="{67D4B0B7-3121-4887-ADB6-DF8A1EB22B6E}" presName="root" presStyleCnt="0">
        <dgm:presLayoutVars>
          <dgm:dir/>
          <dgm:resizeHandles val="exact"/>
        </dgm:presLayoutVars>
      </dgm:prSet>
      <dgm:spPr/>
    </dgm:pt>
    <dgm:pt modelId="{1F984094-AE15-488C-8C99-5C876992A28A}" type="pres">
      <dgm:prSet presAssocID="{67D4B0B7-3121-4887-ADB6-DF8A1EB22B6E}" presName="container" presStyleCnt="0">
        <dgm:presLayoutVars>
          <dgm:dir/>
          <dgm:resizeHandles val="exact"/>
        </dgm:presLayoutVars>
      </dgm:prSet>
      <dgm:spPr/>
    </dgm:pt>
    <dgm:pt modelId="{461F41C8-BD8D-4032-A9DB-ED69392EDF4C}" type="pres">
      <dgm:prSet presAssocID="{BD307984-F48F-4EEB-AEE5-668DB0184F3B}" presName="compNode" presStyleCnt="0"/>
      <dgm:spPr/>
    </dgm:pt>
    <dgm:pt modelId="{AE83A8C5-241B-422A-96F2-708591D7C5FE}" type="pres">
      <dgm:prSet presAssocID="{BD307984-F48F-4EEB-AEE5-668DB0184F3B}" presName="iconBgRect" presStyleLbl="bgShp" presStyleIdx="0" presStyleCnt="4"/>
      <dgm:spPr/>
    </dgm:pt>
    <dgm:pt modelId="{21F288E9-B363-4B11-98B8-D08B658016E2}" type="pres">
      <dgm:prSet presAssocID="{BD307984-F48F-4EEB-AEE5-668DB0184F3B}" presName="iconRect" presStyleLbl="node1" presStyleIdx="0" presStyleCnt="4"/>
      <dgm:spPr>
        <a:blipFill>
          <a:blip xmlns:r="http://schemas.openxmlformats.org/officeDocument/2006/relationships"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Person with Idea"/>
        </a:ext>
      </dgm:extLst>
    </dgm:pt>
    <dgm:pt modelId="{C356D2B5-1145-40C4-BB5C-644029AC82F1}" type="pres">
      <dgm:prSet presAssocID="{BD307984-F48F-4EEB-AEE5-668DB0184F3B}" presName="spaceRect" presStyleCnt="0"/>
      <dgm:spPr/>
    </dgm:pt>
    <dgm:pt modelId="{E29907A8-7698-439D-A0F0-29FB3CF7C512}" type="pres">
      <dgm:prSet presAssocID="{BD307984-F48F-4EEB-AEE5-668DB0184F3B}" presName="textRect" presStyleLbl="revTx" presStyleIdx="0" presStyleCnt="4">
        <dgm:presLayoutVars>
          <dgm:chMax val="1"/>
          <dgm:chPref val="1"/>
        </dgm:presLayoutVars>
      </dgm:prSet>
      <dgm:spPr/>
    </dgm:pt>
    <dgm:pt modelId="{2F029D88-FC07-42A8-B749-A76B32638950}" type="pres">
      <dgm:prSet presAssocID="{DDFF02E1-FC49-423A-9BEA-58D40D51DF5C}" presName="sibTrans" presStyleLbl="sibTrans2D1" presStyleIdx="0" presStyleCnt="0"/>
      <dgm:spPr/>
    </dgm:pt>
    <dgm:pt modelId="{049DC256-1219-4833-B9F2-48A91F553088}" type="pres">
      <dgm:prSet presAssocID="{62E11CF2-4DCE-49D8-A4D3-F9E50C8DA744}" presName="compNode" presStyleCnt="0"/>
      <dgm:spPr/>
    </dgm:pt>
    <dgm:pt modelId="{D6A76E96-1DCC-42C4-8D05-035984F3F4EC}" type="pres">
      <dgm:prSet presAssocID="{62E11CF2-4DCE-49D8-A4D3-F9E50C8DA744}" presName="iconBgRect" presStyleLbl="bgShp" presStyleIdx="1" presStyleCnt="4"/>
      <dgm:spPr/>
    </dgm:pt>
    <dgm:pt modelId="{E6185FAF-CCCB-4621-A898-30E1E7A9C76F}" type="pres">
      <dgm:prSet presAssocID="{62E11CF2-4DCE-49D8-A4D3-F9E50C8DA744}" presName="iconRect" presStyleLbl="node1" presStyleIdx="1" presStyleCnt="4"/>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Statistics"/>
        </a:ext>
      </dgm:extLst>
    </dgm:pt>
    <dgm:pt modelId="{5E124DB5-B128-4027-96C7-E4D143E3C79D}" type="pres">
      <dgm:prSet presAssocID="{62E11CF2-4DCE-49D8-A4D3-F9E50C8DA744}" presName="spaceRect" presStyleCnt="0"/>
      <dgm:spPr/>
    </dgm:pt>
    <dgm:pt modelId="{CAFBBD36-77DD-4755-B7FD-101E444FD205}" type="pres">
      <dgm:prSet presAssocID="{62E11CF2-4DCE-49D8-A4D3-F9E50C8DA744}" presName="textRect" presStyleLbl="revTx" presStyleIdx="1" presStyleCnt="4">
        <dgm:presLayoutVars>
          <dgm:chMax val="1"/>
          <dgm:chPref val="1"/>
        </dgm:presLayoutVars>
      </dgm:prSet>
      <dgm:spPr/>
    </dgm:pt>
    <dgm:pt modelId="{95A6073C-DBAA-4BDD-BC07-F75032850021}" type="pres">
      <dgm:prSet presAssocID="{E8927636-0DCA-44C6-B94F-2402D2F1C85E}" presName="sibTrans" presStyleLbl="sibTrans2D1" presStyleIdx="0" presStyleCnt="0"/>
      <dgm:spPr/>
    </dgm:pt>
    <dgm:pt modelId="{32BDA7C8-C7E7-4A71-BBC0-25C3047E3C0F}" type="pres">
      <dgm:prSet presAssocID="{78FDD723-0FFB-4D34-A408-77959E8FA48A}" presName="compNode" presStyleCnt="0"/>
      <dgm:spPr/>
    </dgm:pt>
    <dgm:pt modelId="{55CBF74A-C111-46D2-9D4B-BB6DD9AF4FAE}" type="pres">
      <dgm:prSet presAssocID="{78FDD723-0FFB-4D34-A408-77959E8FA48A}" presName="iconBgRect" presStyleLbl="bgShp" presStyleIdx="2" presStyleCnt="4"/>
      <dgm:spPr/>
    </dgm:pt>
    <dgm:pt modelId="{30AD4260-58AF-4B20-A11B-0854B46EE486}" type="pres">
      <dgm:prSet presAssocID="{78FDD723-0FFB-4D34-A408-77959E8FA48A}" presName="iconRect" presStyleLbl="node1" presStyleIdx="2" presStyleCnt="4"/>
      <dgm:spPr>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Users"/>
        </a:ext>
      </dgm:extLst>
    </dgm:pt>
    <dgm:pt modelId="{7AF4A72D-C81F-496C-8A8F-73DB8F54ED59}" type="pres">
      <dgm:prSet presAssocID="{78FDD723-0FFB-4D34-A408-77959E8FA48A}" presName="spaceRect" presStyleCnt="0"/>
      <dgm:spPr/>
    </dgm:pt>
    <dgm:pt modelId="{F34E4C4E-D342-4D11-A9A9-2C3A34ABE65F}" type="pres">
      <dgm:prSet presAssocID="{78FDD723-0FFB-4D34-A408-77959E8FA48A}" presName="textRect" presStyleLbl="revTx" presStyleIdx="2" presStyleCnt="4">
        <dgm:presLayoutVars>
          <dgm:chMax val="1"/>
          <dgm:chPref val="1"/>
        </dgm:presLayoutVars>
      </dgm:prSet>
      <dgm:spPr/>
    </dgm:pt>
    <dgm:pt modelId="{4B7CE1B6-2E54-49B1-987A-543C9C5B7CC4}" type="pres">
      <dgm:prSet presAssocID="{2A081DC7-C27D-459F-9A5D-D2AC11077A83}" presName="sibTrans" presStyleLbl="sibTrans2D1" presStyleIdx="0" presStyleCnt="0"/>
      <dgm:spPr/>
    </dgm:pt>
    <dgm:pt modelId="{84028072-A2CF-486E-8F63-5D77DD263EF7}" type="pres">
      <dgm:prSet presAssocID="{0BE8F4A6-E409-430F-96C9-A56E2D8A0840}" presName="compNode" presStyleCnt="0"/>
      <dgm:spPr/>
    </dgm:pt>
    <dgm:pt modelId="{81FD6A62-8F95-496B-81D3-EF545C19146F}" type="pres">
      <dgm:prSet presAssocID="{0BE8F4A6-E409-430F-96C9-A56E2D8A0840}" presName="iconBgRect" presStyleLbl="bgShp" presStyleIdx="3" presStyleCnt="4"/>
      <dgm:spPr/>
    </dgm:pt>
    <dgm:pt modelId="{16B8518E-F2FE-49E3-954E-92EE32C9A12A}" type="pres">
      <dgm:prSet presAssocID="{0BE8F4A6-E409-430F-96C9-A56E2D8A0840}" presName="iconRect" presStyleLbl="node1" presStyleIdx="3" presStyleCnt="4"/>
      <dgm:spPr>
        <a:blipFill>
          <a:blip xmlns:r="http://schemas.openxmlformats.org/officeDocument/2006/relationships"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a:blipFill>
        <a:ln>
          <a:noFill/>
        </a:ln>
      </dgm:spPr>
      <dgm:extLst>
        <a:ext uri="{E40237B7-FDA0-4F09-8148-C483321AD2D9}">
          <dgm14:cNvPr xmlns:dgm14="http://schemas.microsoft.com/office/drawing/2010/diagram" id="0" name="" descr="Quotes"/>
        </a:ext>
      </dgm:extLst>
    </dgm:pt>
    <dgm:pt modelId="{F1DCCE2F-4DF3-49F9-9AED-37DBE3AC1C4D}" type="pres">
      <dgm:prSet presAssocID="{0BE8F4A6-E409-430F-96C9-A56E2D8A0840}" presName="spaceRect" presStyleCnt="0"/>
      <dgm:spPr/>
    </dgm:pt>
    <dgm:pt modelId="{60591D0D-431E-4E59-9BE2-2D32A028C0EB}" type="pres">
      <dgm:prSet presAssocID="{0BE8F4A6-E409-430F-96C9-A56E2D8A0840}" presName="textRect" presStyleLbl="revTx" presStyleIdx="3" presStyleCnt="4">
        <dgm:presLayoutVars>
          <dgm:chMax val="1"/>
          <dgm:chPref val="1"/>
        </dgm:presLayoutVars>
      </dgm:prSet>
      <dgm:spPr/>
    </dgm:pt>
  </dgm:ptLst>
  <dgm:cxnLst>
    <dgm:cxn modelId="{30FFC421-A7B8-48CF-A47B-7E6CF0E1D276}" type="presOf" srcId="{78FDD723-0FFB-4D34-A408-77959E8FA48A}" destId="{F34E4C4E-D342-4D11-A9A9-2C3A34ABE65F}" srcOrd="0" destOrd="0" presId="urn:microsoft.com/office/officeart/2018/2/layout/IconCircleList"/>
    <dgm:cxn modelId="{3C41AD28-5B9B-4ED4-82C8-058EA262E341}" srcId="{67D4B0B7-3121-4887-ADB6-DF8A1EB22B6E}" destId="{62E11CF2-4DCE-49D8-A4D3-F9E50C8DA744}" srcOrd="1" destOrd="0" parTransId="{36F4B4BA-FA45-447E-BA51-ADD5370081E2}" sibTransId="{E8927636-0DCA-44C6-B94F-2402D2F1C85E}"/>
    <dgm:cxn modelId="{5944303C-42F0-45D6-8F2C-20F8136D692C}" srcId="{67D4B0B7-3121-4887-ADB6-DF8A1EB22B6E}" destId="{0BE8F4A6-E409-430F-96C9-A56E2D8A0840}" srcOrd="3" destOrd="0" parTransId="{37D241DF-98D0-4A7B-861E-EDC8245FC4A0}" sibTransId="{BCD057A0-D2D7-44F4-9E0F-DD39B22A169E}"/>
    <dgm:cxn modelId="{49EECA61-F723-45FC-AA42-03084821C94B}" srcId="{67D4B0B7-3121-4887-ADB6-DF8A1EB22B6E}" destId="{78FDD723-0FFB-4D34-A408-77959E8FA48A}" srcOrd="2" destOrd="0" parTransId="{836C75FD-9598-4D75-8335-17DD5BFA7B3F}" sibTransId="{2A081DC7-C27D-459F-9A5D-D2AC11077A83}"/>
    <dgm:cxn modelId="{E12E3B63-01C3-4FAE-AFC5-1D6B7034B661}" type="presOf" srcId="{DDFF02E1-FC49-423A-9BEA-58D40D51DF5C}" destId="{2F029D88-FC07-42A8-B749-A76B32638950}" srcOrd="0" destOrd="0" presId="urn:microsoft.com/office/officeart/2018/2/layout/IconCircleList"/>
    <dgm:cxn modelId="{08437267-B997-4D08-B690-ACD06CB1463B}" type="presOf" srcId="{E8927636-0DCA-44C6-B94F-2402D2F1C85E}" destId="{95A6073C-DBAA-4BDD-BC07-F75032850021}" srcOrd="0" destOrd="0" presId="urn:microsoft.com/office/officeart/2018/2/layout/IconCircleList"/>
    <dgm:cxn modelId="{25884F49-3531-406D-A2B2-F1440628144F}" type="presOf" srcId="{0BE8F4A6-E409-430F-96C9-A56E2D8A0840}" destId="{60591D0D-431E-4E59-9BE2-2D32A028C0EB}" srcOrd="0" destOrd="0" presId="urn:microsoft.com/office/officeart/2018/2/layout/IconCircleList"/>
    <dgm:cxn modelId="{81444C8E-AC4F-4442-BC3A-12D999997E3E}" type="presOf" srcId="{BD307984-F48F-4EEB-AEE5-668DB0184F3B}" destId="{E29907A8-7698-439D-A0F0-29FB3CF7C512}" srcOrd="0" destOrd="0" presId="urn:microsoft.com/office/officeart/2018/2/layout/IconCircleList"/>
    <dgm:cxn modelId="{7DE779BA-A234-45AD-8B5E-F50DA8C29B73}" srcId="{67D4B0B7-3121-4887-ADB6-DF8A1EB22B6E}" destId="{BD307984-F48F-4EEB-AEE5-668DB0184F3B}" srcOrd="0" destOrd="0" parTransId="{F5423E10-84EB-43AD-B521-DB944CF9C7A0}" sibTransId="{DDFF02E1-FC49-423A-9BEA-58D40D51DF5C}"/>
    <dgm:cxn modelId="{79A660C4-3254-48C7-B16F-223659391172}" type="presOf" srcId="{62E11CF2-4DCE-49D8-A4D3-F9E50C8DA744}" destId="{CAFBBD36-77DD-4755-B7FD-101E444FD205}" srcOrd="0" destOrd="0" presId="urn:microsoft.com/office/officeart/2018/2/layout/IconCircleList"/>
    <dgm:cxn modelId="{9E0675C9-B012-4505-8D00-3047D2BDE0CB}" type="presOf" srcId="{2A081DC7-C27D-459F-9A5D-D2AC11077A83}" destId="{4B7CE1B6-2E54-49B1-987A-543C9C5B7CC4}" srcOrd="0" destOrd="0" presId="urn:microsoft.com/office/officeart/2018/2/layout/IconCircleList"/>
    <dgm:cxn modelId="{5F20AAD4-31C4-47A7-B1EF-86AAD300F7A1}" type="presOf" srcId="{67D4B0B7-3121-4887-ADB6-DF8A1EB22B6E}" destId="{85C8EB59-ADAE-4DD8-800F-2FDB51824AD6}" srcOrd="0" destOrd="0" presId="urn:microsoft.com/office/officeart/2018/2/layout/IconCircleList"/>
    <dgm:cxn modelId="{90BE4E13-6179-46E0-8E15-E9C93F1E962C}" type="presParOf" srcId="{85C8EB59-ADAE-4DD8-800F-2FDB51824AD6}" destId="{1F984094-AE15-488C-8C99-5C876992A28A}" srcOrd="0" destOrd="0" presId="urn:microsoft.com/office/officeart/2018/2/layout/IconCircleList"/>
    <dgm:cxn modelId="{005ACEE6-3424-4B54-984D-AB1B81B6944B}" type="presParOf" srcId="{1F984094-AE15-488C-8C99-5C876992A28A}" destId="{461F41C8-BD8D-4032-A9DB-ED69392EDF4C}" srcOrd="0" destOrd="0" presId="urn:microsoft.com/office/officeart/2018/2/layout/IconCircleList"/>
    <dgm:cxn modelId="{24E99801-DC44-4A9D-90C2-7C7849C87EA4}" type="presParOf" srcId="{461F41C8-BD8D-4032-A9DB-ED69392EDF4C}" destId="{AE83A8C5-241B-422A-96F2-708591D7C5FE}" srcOrd="0" destOrd="0" presId="urn:microsoft.com/office/officeart/2018/2/layout/IconCircleList"/>
    <dgm:cxn modelId="{2FD3B897-34B8-47F2-8D68-8040A961C8BC}" type="presParOf" srcId="{461F41C8-BD8D-4032-A9DB-ED69392EDF4C}" destId="{21F288E9-B363-4B11-98B8-D08B658016E2}" srcOrd="1" destOrd="0" presId="urn:microsoft.com/office/officeart/2018/2/layout/IconCircleList"/>
    <dgm:cxn modelId="{D334AF53-0FB8-4D69-BA21-8CDB2FBF97B7}" type="presParOf" srcId="{461F41C8-BD8D-4032-A9DB-ED69392EDF4C}" destId="{C356D2B5-1145-40C4-BB5C-644029AC82F1}" srcOrd="2" destOrd="0" presId="urn:microsoft.com/office/officeart/2018/2/layout/IconCircleList"/>
    <dgm:cxn modelId="{2E01F5BB-3DDC-4FFC-9C56-6A5A73C2BC9C}" type="presParOf" srcId="{461F41C8-BD8D-4032-A9DB-ED69392EDF4C}" destId="{E29907A8-7698-439D-A0F0-29FB3CF7C512}" srcOrd="3" destOrd="0" presId="urn:microsoft.com/office/officeart/2018/2/layout/IconCircleList"/>
    <dgm:cxn modelId="{02321693-76C3-48B8-AB87-6920B5B25179}" type="presParOf" srcId="{1F984094-AE15-488C-8C99-5C876992A28A}" destId="{2F029D88-FC07-42A8-B749-A76B32638950}" srcOrd="1" destOrd="0" presId="urn:microsoft.com/office/officeart/2018/2/layout/IconCircleList"/>
    <dgm:cxn modelId="{CDD9CC7C-2B0E-4AB2-9FEB-64E75C5FB221}" type="presParOf" srcId="{1F984094-AE15-488C-8C99-5C876992A28A}" destId="{049DC256-1219-4833-B9F2-48A91F553088}" srcOrd="2" destOrd="0" presId="urn:microsoft.com/office/officeart/2018/2/layout/IconCircleList"/>
    <dgm:cxn modelId="{B7D5858B-F21B-4615-812F-5090F03CF071}" type="presParOf" srcId="{049DC256-1219-4833-B9F2-48A91F553088}" destId="{D6A76E96-1DCC-42C4-8D05-035984F3F4EC}" srcOrd="0" destOrd="0" presId="urn:microsoft.com/office/officeart/2018/2/layout/IconCircleList"/>
    <dgm:cxn modelId="{96419DE6-18BA-49AE-806E-5724C50115D3}" type="presParOf" srcId="{049DC256-1219-4833-B9F2-48A91F553088}" destId="{E6185FAF-CCCB-4621-A898-30E1E7A9C76F}" srcOrd="1" destOrd="0" presId="urn:microsoft.com/office/officeart/2018/2/layout/IconCircleList"/>
    <dgm:cxn modelId="{639FCD89-5DE4-47DD-A86E-69E050529472}" type="presParOf" srcId="{049DC256-1219-4833-B9F2-48A91F553088}" destId="{5E124DB5-B128-4027-96C7-E4D143E3C79D}" srcOrd="2" destOrd="0" presId="urn:microsoft.com/office/officeart/2018/2/layout/IconCircleList"/>
    <dgm:cxn modelId="{E277FDA0-2FE4-43F7-A7A2-89C62FC3E768}" type="presParOf" srcId="{049DC256-1219-4833-B9F2-48A91F553088}" destId="{CAFBBD36-77DD-4755-B7FD-101E444FD205}" srcOrd="3" destOrd="0" presId="urn:microsoft.com/office/officeart/2018/2/layout/IconCircleList"/>
    <dgm:cxn modelId="{AAC7D035-9FBF-47B5-9E4C-01865079D8DC}" type="presParOf" srcId="{1F984094-AE15-488C-8C99-5C876992A28A}" destId="{95A6073C-DBAA-4BDD-BC07-F75032850021}" srcOrd="3" destOrd="0" presId="urn:microsoft.com/office/officeart/2018/2/layout/IconCircleList"/>
    <dgm:cxn modelId="{E221604E-E0FD-4A67-8E7E-6CB3655AD5D0}" type="presParOf" srcId="{1F984094-AE15-488C-8C99-5C876992A28A}" destId="{32BDA7C8-C7E7-4A71-BBC0-25C3047E3C0F}" srcOrd="4" destOrd="0" presId="urn:microsoft.com/office/officeart/2018/2/layout/IconCircleList"/>
    <dgm:cxn modelId="{8D355CA9-F1F7-4FD0-ABD6-15217EF8279B}" type="presParOf" srcId="{32BDA7C8-C7E7-4A71-BBC0-25C3047E3C0F}" destId="{55CBF74A-C111-46D2-9D4B-BB6DD9AF4FAE}" srcOrd="0" destOrd="0" presId="urn:microsoft.com/office/officeart/2018/2/layout/IconCircleList"/>
    <dgm:cxn modelId="{7641AA52-5CE6-431B-BE32-D69EB0469AA5}" type="presParOf" srcId="{32BDA7C8-C7E7-4A71-BBC0-25C3047E3C0F}" destId="{30AD4260-58AF-4B20-A11B-0854B46EE486}" srcOrd="1" destOrd="0" presId="urn:microsoft.com/office/officeart/2018/2/layout/IconCircleList"/>
    <dgm:cxn modelId="{CBDFA515-7F43-4389-9139-E84175C7C8F7}" type="presParOf" srcId="{32BDA7C8-C7E7-4A71-BBC0-25C3047E3C0F}" destId="{7AF4A72D-C81F-496C-8A8F-73DB8F54ED59}" srcOrd="2" destOrd="0" presId="urn:microsoft.com/office/officeart/2018/2/layout/IconCircleList"/>
    <dgm:cxn modelId="{42710CD8-DEB1-40F5-B40A-D5D206847799}" type="presParOf" srcId="{32BDA7C8-C7E7-4A71-BBC0-25C3047E3C0F}" destId="{F34E4C4E-D342-4D11-A9A9-2C3A34ABE65F}" srcOrd="3" destOrd="0" presId="urn:microsoft.com/office/officeart/2018/2/layout/IconCircleList"/>
    <dgm:cxn modelId="{5F2A7C37-326F-4B17-ACEF-670E9428FEB5}" type="presParOf" srcId="{1F984094-AE15-488C-8C99-5C876992A28A}" destId="{4B7CE1B6-2E54-49B1-987A-543C9C5B7CC4}" srcOrd="5" destOrd="0" presId="urn:microsoft.com/office/officeart/2018/2/layout/IconCircleList"/>
    <dgm:cxn modelId="{DBD9E2E0-DD54-4344-A0EF-DA53E0F9B17E}" type="presParOf" srcId="{1F984094-AE15-488C-8C99-5C876992A28A}" destId="{84028072-A2CF-486E-8F63-5D77DD263EF7}" srcOrd="6" destOrd="0" presId="urn:microsoft.com/office/officeart/2018/2/layout/IconCircleList"/>
    <dgm:cxn modelId="{5817F9C3-97FA-4E5D-B2CB-C4D4DF2DCB71}" type="presParOf" srcId="{84028072-A2CF-486E-8F63-5D77DD263EF7}" destId="{81FD6A62-8F95-496B-81D3-EF545C19146F}" srcOrd="0" destOrd="0" presId="urn:microsoft.com/office/officeart/2018/2/layout/IconCircleList"/>
    <dgm:cxn modelId="{9EF7B92D-9652-4107-A676-2973A4B142A5}" type="presParOf" srcId="{84028072-A2CF-486E-8F63-5D77DD263EF7}" destId="{16B8518E-F2FE-49E3-954E-92EE32C9A12A}" srcOrd="1" destOrd="0" presId="urn:microsoft.com/office/officeart/2018/2/layout/IconCircleList"/>
    <dgm:cxn modelId="{15714077-25B9-431D-9ACA-BEB031500987}" type="presParOf" srcId="{84028072-A2CF-486E-8F63-5D77DD263EF7}" destId="{F1DCCE2F-4DF3-49F9-9AED-37DBE3AC1C4D}" srcOrd="2" destOrd="0" presId="urn:microsoft.com/office/officeart/2018/2/layout/IconCircleList"/>
    <dgm:cxn modelId="{C0843A42-A1D8-44C1-A0CE-DC6944A1059D}" type="presParOf" srcId="{84028072-A2CF-486E-8F63-5D77DD263EF7}" destId="{60591D0D-431E-4E59-9BE2-2D32A028C0EB}"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2777878-4357-49CB-A56E-5B7CF4AB6164}" type="doc">
      <dgm:prSet loTypeId="urn:microsoft.com/office/officeart/2018/2/layout/IconVerticalSolidList" loCatId="icon" qsTypeId="urn:microsoft.com/office/officeart/2005/8/quickstyle/simple1" qsCatId="simple" csTypeId="urn:microsoft.com/office/officeart/2018/5/colors/Iconchunking_neutralicontext_colorful2" csCatId="colorful" phldr="1"/>
      <dgm:spPr/>
      <dgm:t>
        <a:bodyPr/>
        <a:lstStyle/>
        <a:p>
          <a:endParaRPr lang="en-US"/>
        </a:p>
      </dgm:t>
    </dgm:pt>
    <dgm:pt modelId="{520DAE70-F698-4E11-8123-25356362E75D}">
      <dgm:prSet/>
      <dgm:spPr/>
      <dgm:t>
        <a:bodyPr/>
        <a:lstStyle/>
        <a:p>
          <a:pPr>
            <a:lnSpc>
              <a:spcPct val="100000"/>
            </a:lnSpc>
          </a:pPr>
          <a:r>
            <a:rPr lang="en-GB"/>
            <a:t>Your poster can be hand-written or word-processed. You don’t have to use fancy paper or clever tricks like QR codes, windows to open or glitter pens – but you can if you want to!</a:t>
          </a:r>
          <a:endParaRPr lang="en-US"/>
        </a:p>
      </dgm:t>
    </dgm:pt>
    <dgm:pt modelId="{D7BDA36C-1B09-409C-B027-669AB9F3183F}" type="parTrans" cxnId="{9B7D2D74-1CAA-4926-BF15-AB7FBE7BC7C8}">
      <dgm:prSet/>
      <dgm:spPr/>
      <dgm:t>
        <a:bodyPr/>
        <a:lstStyle/>
        <a:p>
          <a:endParaRPr lang="en-US"/>
        </a:p>
      </dgm:t>
    </dgm:pt>
    <dgm:pt modelId="{AB839DFB-8C77-4558-A7F2-9B60016F86A7}" type="sibTrans" cxnId="{9B7D2D74-1CAA-4926-BF15-AB7FBE7BC7C8}">
      <dgm:prSet/>
      <dgm:spPr/>
      <dgm:t>
        <a:bodyPr/>
        <a:lstStyle/>
        <a:p>
          <a:endParaRPr lang="en-US"/>
        </a:p>
      </dgm:t>
    </dgm:pt>
    <dgm:pt modelId="{E6C0F010-4925-4BE7-864D-62F4F37BFC82}">
      <dgm:prSet/>
      <dgm:spPr/>
      <dgm:t>
        <a:bodyPr/>
        <a:lstStyle/>
        <a:p>
          <a:pPr>
            <a:lnSpc>
              <a:spcPct val="100000"/>
            </a:lnSpc>
          </a:pPr>
          <a:r>
            <a:rPr lang="en-GB" dirty="0"/>
            <a:t>You might find it difficult to carry out the survey if you are away from home over the summer, don’t have access to the Internet or live somewhere remote where you can’t recruit enough people to take part. If this is you, you can instead write up a ‘classic’ sociology study that someone else did. You can find some examples </a:t>
          </a:r>
          <a:r>
            <a:rPr lang="en-GB" dirty="0">
              <a:hlinkClick xmlns:r="http://schemas.openxmlformats.org/officeDocument/2006/relationships" r:id="rId1"/>
            </a:rPr>
            <a:t>here</a:t>
          </a:r>
          <a:r>
            <a:rPr lang="en-GB" dirty="0"/>
            <a:t> or </a:t>
          </a:r>
          <a:r>
            <a:rPr lang="en-GB" dirty="0">
              <a:hlinkClick xmlns:r="http://schemas.openxmlformats.org/officeDocument/2006/relationships" r:id="rId2"/>
            </a:rPr>
            <a:t>here</a:t>
          </a:r>
          <a:r>
            <a:rPr lang="en-GB" dirty="0"/>
            <a:t>.</a:t>
          </a:r>
          <a:endParaRPr lang="en-US" dirty="0"/>
        </a:p>
      </dgm:t>
    </dgm:pt>
    <dgm:pt modelId="{4B636C7B-92BD-4030-A6B9-F95D18F952EB}" type="parTrans" cxnId="{6DD707AC-962F-4333-B254-00D3AD241183}">
      <dgm:prSet/>
      <dgm:spPr/>
      <dgm:t>
        <a:bodyPr/>
        <a:lstStyle/>
        <a:p>
          <a:endParaRPr lang="en-US"/>
        </a:p>
      </dgm:t>
    </dgm:pt>
    <dgm:pt modelId="{D1197DBF-12EF-43DA-ABA2-CF6A51B10632}" type="sibTrans" cxnId="{6DD707AC-962F-4333-B254-00D3AD241183}">
      <dgm:prSet/>
      <dgm:spPr/>
      <dgm:t>
        <a:bodyPr/>
        <a:lstStyle/>
        <a:p>
          <a:endParaRPr lang="en-US"/>
        </a:p>
      </dgm:t>
    </dgm:pt>
    <dgm:pt modelId="{9336C2FB-FBC8-4646-8C19-64D80809CF6B}" type="pres">
      <dgm:prSet presAssocID="{A2777878-4357-49CB-A56E-5B7CF4AB6164}" presName="root" presStyleCnt="0">
        <dgm:presLayoutVars>
          <dgm:dir/>
          <dgm:resizeHandles val="exact"/>
        </dgm:presLayoutVars>
      </dgm:prSet>
      <dgm:spPr/>
    </dgm:pt>
    <dgm:pt modelId="{71E4BB78-B38B-4C12-A963-6AF640344034}" type="pres">
      <dgm:prSet presAssocID="{520DAE70-F698-4E11-8123-25356362E75D}" presName="compNode" presStyleCnt="0"/>
      <dgm:spPr/>
    </dgm:pt>
    <dgm:pt modelId="{1CE79788-4E25-49C6-B411-A93B512884E0}" type="pres">
      <dgm:prSet presAssocID="{520DAE70-F698-4E11-8123-25356362E75D}" presName="bgRect" presStyleLbl="bgShp" presStyleIdx="0" presStyleCnt="2"/>
      <dgm:spPr/>
    </dgm:pt>
    <dgm:pt modelId="{70CD9559-A78F-4451-B5DB-4455D172F4E3}" type="pres">
      <dgm:prSet presAssocID="{520DAE70-F698-4E11-8123-25356362E75D}" presName="iconRect" presStyleLbl="node1" presStyleIdx="0"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aper"/>
        </a:ext>
      </dgm:extLst>
    </dgm:pt>
    <dgm:pt modelId="{4CAC9DC9-8A65-43E9-8283-73BE87BBA8D3}" type="pres">
      <dgm:prSet presAssocID="{520DAE70-F698-4E11-8123-25356362E75D}" presName="spaceRect" presStyleCnt="0"/>
      <dgm:spPr/>
    </dgm:pt>
    <dgm:pt modelId="{F2014500-FA11-4B7A-9F04-0A1C09B42230}" type="pres">
      <dgm:prSet presAssocID="{520DAE70-F698-4E11-8123-25356362E75D}" presName="parTx" presStyleLbl="revTx" presStyleIdx="0" presStyleCnt="2">
        <dgm:presLayoutVars>
          <dgm:chMax val="0"/>
          <dgm:chPref val="0"/>
        </dgm:presLayoutVars>
      </dgm:prSet>
      <dgm:spPr/>
    </dgm:pt>
    <dgm:pt modelId="{1D0615DC-E2FE-417B-ACEA-561676D4BB72}" type="pres">
      <dgm:prSet presAssocID="{AB839DFB-8C77-4558-A7F2-9B60016F86A7}" presName="sibTrans" presStyleCnt="0"/>
      <dgm:spPr/>
    </dgm:pt>
    <dgm:pt modelId="{63334C67-8F10-4845-9C8B-297F530C359A}" type="pres">
      <dgm:prSet presAssocID="{E6C0F010-4925-4BE7-864D-62F4F37BFC82}" presName="compNode" presStyleCnt="0"/>
      <dgm:spPr/>
    </dgm:pt>
    <dgm:pt modelId="{62395DBF-D717-42D3-871D-25C755A9E218}" type="pres">
      <dgm:prSet presAssocID="{E6C0F010-4925-4BE7-864D-62F4F37BFC82}" presName="bgRect" presStyleLbl="bgShp" presStyleIdx="1" presStyleCnt="2"/>
      <dgm:spPr/>
    </dgm:pt>
    <dgm:pt modelId="{3B550133-CA26-491A-B00F-C8CA8BB494AE}" type="pres">
      <dgm:prSet presAssocID="{E6C0F010-4925-4BE7-864D-62F4F37BFC82}" presName="iconRect" presStyleLbl="node1" presStyleIdx="1" presStyleCnt="2"/>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arker"/>
        </a:ext>
      </dgm:extLst>
    </dgm:pt>
    <dgm:pt modelId="{1E30C5E4-9EBB-49BE-B4AA-FDD08AFD4853}" type="pres">
      <dgm:prSet presAssocID="{E6C0F010-4925-4BE7-864D-62F4F37BFC82}" presName="spaceRect" presStyleCnt="0"/>
      <dgm:spPr/>
    </dgm:pt>
    <dgm:pt modelId="{B37570D7-D4A9-44A8-93DA-C99D3F7F0727}" type="pres">
      <dgm:prSet presAssocID="{E6C0F010-4925-4BE7-864D-62F4F37BFC82}" presName="parTx" presStyleLbl="revTx" presStyleIdx="1" presStyleCnt="2">
        <dgm:presLayoutVars>
          <dgm:chMax val="0"/>
          <dgm:chPref val="0"/>
        </dgm:presLayoutVars>
      </dgm:prSet>
      <dgm:spPr/>
    </dgm:pt>
  </dgm:ptLst>
  <dgm:cxnLst>
    <dgm:cxn modelId="{56DAEE18-330E-465E-9FCC-13C2C63AE9D2}" type="presOf" srcId="{A2777878-4357-49CB-A56E-5B7CF4AB6164}" destId="{9336C2FB-FBC8-4646-8C19-64D80809CF6B}" srcOrd="0" destOrd="0" presId="urn:microsoft.com/office/officeart/2018/2/layout/IconVerticalSolidList"/>
    <dgm:cxn modelId="{9B7D2D74-1CAA-4926-BF15-AB7FBE7BC7C8}" srcId="{A2777878-4357-49CB-A56E-5B7CF4AB6164}" destId="{520DAE70-F698-4E11-8123-25356362E75D}" srcOrd="0" destOrd="0" parTransId="{D7BDA36C-1B09-409C-B027-669AB9F3183F}" sibTransId="{AB839DFB-8C77-4558-A7F2-9B60016F86A7}"/>
    <dgm:cxn modelId="{6DD707AC-962F-4333-B254-00D3AD241183}" srcId="{A2777878-4357-49CB-A56E-5B7CF4AB6164}" destId="{E6C0F010-4925-4BE7-864D-62F4F37BFC82}" srcOrd="1" destOrd="0" parTransId="{4B636C7B-92BD-4030-A6B9-F95D18F952EB}" sibTransId="{D1197DBF-12EF-43DA-ABA2-CF6A51B10632}"/>
    <dgm:cxn modelId="{52862EED-7E7B-49A0-8C91-5B61483238C4}" type="presOf" srcId="{E6C0F010-4925-4BE7-864D-62F4F37BFC82}" destId="{B37570D7-D4A9-44A8-93DA-C99D3F7F0727}" srcOrd="0" destOrd="0" presId="urn:microsoft.com/office/officeart/2018/2/layout/IconVerticalSolidList"/>
    <dgm:cxn modelId="{735C62F0-4EFD-45FC-80B5-F1CD2F0909CA}" type="presOf" srcId="{520DAE70-F698-4E11-8123-25356362E75D}" destId="{F2014500-FA11-4B7A-9F04-0A1C09B42230}" srcOrd="0" destOrd="0" presId="urn:microsoft.com/office/officeart/2018/2/layout/IconVerticalSolidList"/>
    <dgm:cxn modelId="{8219934C-4CC0-415E-B703-C8EB7E6FCC09}" type="presParOf" srcId="{9336C2FB-FBC8-4646-8C19-64D80809CF6B}" destId="{71E4BB78-B38B-4C12-A963-6AF640344034}" srcOrd="0" destOrd="0" presId="urn:microsoft.com/office/officeart/2018/2/layout/IconVerticalSolidList"/>
    <dgm:cxn modelId="{F4B70956-B96F-4912-9403-9B0A0B1E5C08}" type="presParOf" srcId="{71E4BB78-B38B-4C12-A963-6AF640344034}" destId="{1CE79788-4E25-49C6-B411-A93B512884E0}" srcOrd="0" destOrd="0" presId="urn:microsoft.com/office/officeart/2018/2/layout/IconVerticalSolidList"/>
    <dgm:cxn modelId="{8A4E6A41-9234-4FF9-8326-35AA2C4B149E}" type="presParOf" srcId="{71E4BB78-B38B-4C12-A963-6AF640344034}" destId="{70CD9559-A78F-4451-B5DB-4455D172F4E3}" srcOrd="1" destOrd="0" presId="urn:microsoft.com/office/officeart/2018/2/layout/IconVerticalSolidList"/>
    <dgm:cxn modelId="{03A5EC31-3485-4E2E-A1BC-0768CA103DFF}" type="presParOf" srcId="{71E4BB78-B38B-4C12-A963-6AF640344034}" destId="{4CAC9DC9-8A65-43E9-8283-73BE87BBA8D3}" srcOrd="2" destOrd="0" presId="urn:microsoft.com/office/officeart/2018/2/layout/IconVerticalSolidList"/>
    <dgm:cxn modelId="{70CC4A0E-6EF6-4E0C-A319-FB92A868A35F}" type="presParOf" srcId="{71E4BB78-B38B-4C12-A963-6AF640344034}" destId="{F2014500-FA11-4B7A-9F04-0A1C09B42230}" srcOrd="3" destOrd="0" presId="urn:microsoft.com/office/officeart/2018/2/layout/IconVerticalSolidList"/>
    <dgm:cxn modelId="{C98602AE-4B9A-427C-AC6B-779718E1F935}" type="presParOf" srcId="{9336C2FB-FBC8-4646-8C19-64D80809CF6B}" destId="{1D0615DC-E2FE-417B-ACEA-561676D4BB72}" srcOrd="1" destOrd="0" presId="urn:microsoft.com/office/officeart/2018/2/layout/IconVerticalSolidList"/>
    <dgm:cxn modelId="{B30B1521-F4A9-4D22-ABFA-18778E5EA8EB}" type="presParOf" srcId="{9336C2FB-FBC8-4646-8C19-64D80809CF6B}" destId="{63334C67-8F10-4845-9C8B-297F530C359A}" srcOrd="2" destOrd="0" presId="urn:microsoft.com/office/officeart/2018/2/layout/IconVerticalSolidList"/>
    <dgm:cxn modelId="{198C6E14-ECA4-4C82-BB36-E7CFB6001936}" type="presParOf" srcId="{63334C67-8F10-4845-9C8B-297F530C359A}" destId="{62395DBF-D717-42D3-871D-25C755A9E218}" srcOrd="0" destOrd="0" presId="urn:microsoft.com/office/officeart/2018/2/layout/IconVerticalSolidList"/>
    <dgm:cxn modelId="{CCBC1745-B592-4890-9959-223DE0C7C74E}" type="presParOf" srcId="{63334C67-8F10-4845-9C8B-297F530C359A}" destId="{3B550133-CA26-491A-B00F-C8CA8BB494AE}" srcOrd="1" destOrd="0" presId="urn:microsoft.com/office/officeart/2018/2/layout/IconVerticalSolidList"/>
    <dgm:cxn modelId="{8F9E0A77-59D3-4EDB-8B03-F30A0486B7BC}" type="presParOf" srcId="{63334C67-8F10-4845-9C8B-297F530C359A}" destId="{1E30C5E4-9EBB-49BE-B4AA-FDD08AFD4853}" srcOrd="2" destOrd="0" presId="urn:microsoft.com/office/officeart/2018/2/layout/IconVerticalSolidList"/>
    <dgm:cxn modelId="{D488CF03-ECFE-44AB-A8BB-838FF552034C}" type="presParOf" srcId="{63334C67-8F10-4845-9C8B-297F530C359A}" destId="{B37570D7-D4A9-44A8-93DA-C99D3F7F072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6C017E-1E90-4AFB-918D-95A47FA541EF}">
      <dsp:nvSpPr>
        <dsp:cNvPr id="0" name=""/>
        <dsp:cNvSpPr/>
      </dsp:nvSpPr>
      <dsp:spPr>
        <a:xfrm>
          <a:off x="973190" y="748364"/>
          <a:ext cx="1264141" cy="1264141"/>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DB449D5-1AAD-46FD-9DF6-FDE56AFA802A}">
      <dsp:nvSpPr>
        <dsp:cNvPr id="0" name=""/>
        <dsp:cNvSpPr/>
      </dsp:nvSpPr>
      <dsp:spPr>
        <a:xfrm>
          <a:off x="1242597" y="1017771"/>
          <a:ext cx="725326" cy="72532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1FABB31-3305-4CE4-A755-A607EC6CE299}">
      <dsp:nvSpPr>
        <dsp:cNvPr id="0" name=""/>
        <dsp:cNvSpPr/>
      </dsp:nvSpPr>
      <dsp:spPr>
        <a:xfrm>
          <a:off x="569079" y="2406254"/>
          <a:ext cx="2072362" cy="119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It’s a big step up from GCSE to A-Level, especially if you haven’t done the subject before. For many of you, this will be your first experience of Psychology.</a:t>
          </a:r>
          <a:endParaRPr lang="en-US" sz="1100" kern="1200"/>
        </a:p>
      </dsp:txBody>
      <dsp:txXfrm>
        <a:off x="569079" y="2406254"/>
        <a:ext cx="2072362" cy="1196718"/>
      </dsp:txXfrm>
    </dsp:sp>
    <dsp:sp modelId="{4344AEA9-0BD2-43A7-BCD7-A5E07BF4E7C6}">
      <dsp:nvSpPr>
        <dsp:cNvPr id="0" name=""/>
        <dsp:cNvSpPr/>
      </dsp:nvSpPr>
      <dsp:spPr>
        <a:xfrm>
          <a:off x="3408216" y="748364"/>
          <a:ext cx="1264141" cy="1264141"/>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54B5F0-09A6-4EFE-83DD-1540821951A4}">
      <dsp:nvSpPr>
        <dsp:cNvPr id="0" name=""/>
        <dsp:cNvSpPr/>
      </dsp:nvSpPr>
      <dsp:spPr>
        <a:xfrm>
          <a:off x="3677623" y="1017771"/>
          <a:ext cx="725326" cy="72532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A44513C-D272-4E38-854D-C5DDA5A47EBD}">
      <dsp:nvSpPr>
        <dsp:cNvPr id="0" name=""/>
        <dsp:cNvSpPr/>
      </dsp:nvSpPr>
      <dsp:spPr>
        <a:xfrm>
          <a:off x="3004105" y="2406254"/>
          <a:ext cx="2072362" cy="119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That’s why we want you to complete </a:t>
          </a:r>
          <a:r>
            <a:rPr lang="en-GB" sz="1100" b="1" kern="1200"/>
            <a:t>two</a:t>
          </a:r>
          <a:r>
            <a:rPr lang="en-GB" sz="1100" kern="1200"/>
            <a:t> pieces of work during the summer. This work is the sort of task familiar to you from GCSE, but involving the level of research you will get used to at A-Level.</a:t>
          </a:r>
          <a:endParaRPr lang="en-US" sz="1100" kern="1200"/>
        </a:p>
      </dsp:txBody>
      <dsp:txXfrm>
        <a:off x="3004105" y="2406254"/>
        <a:ext cx="2072362" cy="1196718"/>
      </dsp:txXfrm>
    </dsp:sp>
    <dsp:sp modelId="{36B8BDE4-530A-4C1B-B6EE-474A8C9A68D9}">
      <dsp:nvSpPr>
        <dsp:cNvPr id="0" name=""/>
        <dsp:cNvSpPr/>
      </dsp:nvSpPr>
      <dsp:spPr>
        <a:xfrm>
          <a:off x="5843242" y="748364"/>
          <a:ext cx="1264141" cy="1264141"/>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2F04A70-93C0-42A5-BC7D-1A634364CC9D}">
      <dsp:nvSpPr>
        <dsp:cNvPr id="0" name=""/>
        <dsp:cNvSpPr/>
      </dsp:nvSpPr>
      <dsp:spPr>
        <a:xfrm>
          <a:off x="6112649" y="1017771"/>
          <a:ext cx="725326" cy="72532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80F3573-BED8-4D6E-B098-1310E7007D0D}">
      <dsp:nvSpPr>
        <dsp:cNvPr id="0" name=""/>
        <dsp:cNvSpPr/>
      </dsp:nvSpPr>
      <dsp:spPr>
        <a:xfrm>
          <a:off x="5439131" y="2406254"/>
          <a:ext cx="2072362" cy="119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b="1" kern="1200"/>
            <a:t>POSTER DESIGN: </a:t>
          </a:r>
          <a:r>
            <a:rPr lang="en-GB" sz="1100" kern="1200"/>
            <a:t>research the contributions of a scholar from the history of Sociology – to be displayed in class.</a:t>
          </a:r>
          <a:endParaRPr lang="en-US" sz="1100" kern="1200"/>
        </a:p>
      </dsp:txBody>
      <dsp:txXfrm>
        <a:off x="5439131" y="2406254"/>
        <a:ext cx="2072362" cy="1196718"/>
      </dsp:txXfrm>
    </dsp:sp>
    <dsp:sp modelId="{D8D4E4AF-792B-43E1-91C8-C37AB2DF1936}">
      <dsp:nvSpPr>
        <dsp:cNvPr id="0" name=""/>
        <dsp:cNvSpPr/>
      </dsp:nvSpPr>
      <dsp:spPr>
        <a:xfrm>
          <a:off x="8278268" y="748364"/>
          <a:ext cx="1264141" cy="1264141"/>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917E8A9-CB8A-428C-892F-43390848B897}">
      <dsp:nvSpPr>
        <dsp:cNvPr id="0" name=""/>
        <dsp:cNvSpPr/>
      </dsp:nvSpPr>
      <dsp:spPr>
        <a:xfrm>
          <a:off x="8547675" y="1017771"/>
          <a:ext cx="725326" cy="72532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9B290B5-7EA5-41CA-9953-A1B5C436C12B}">
      <dsp:nvSpPr>
        <dsp:cNvPr id="0" name=""/>
        <dsp:cNvSpPr/>
      </dsp:nvSpPr>
      <dsp:spPr>
        <a:xfrm>
          <a:off x="7874157" y="2406254"/>
          <a:ext cx="2072362" cy="119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b="1" kern="1200"/>
            <a:t>PERSONAL RESEARCH: </a:t>
          </a:r>
          <a:r>
            <a:rPr lang="en-GB" sz="1100" kern="1200"/>
            <a:t>Carry out your own research into a sociological topic – to present to the class.</a:t>
          </a:r>
          <a:endParaRPr lang="en-US" sz="1100" kern="1200"/>
        </a:p>
      </dsp:txBody>
      <dsp:txXfrm>
        <a:off x="7874157" y="2406254"/>
        <a:ext cx="2072362" cy="11967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3ECC11-0444-4E2A-B824-CA1FEC7E8008}">
      <dsp:nvSpPr>
        <dsp:cNvPr id="0" name=""/>
        <dsp:cNvSpPr/>
      </dsp:nvSpPr>
      <dsp:spPr>
        <a:xfrm>
          <a:off x="212335" y="469890"/>
          <a:ext cx="1335915" cy="133591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88706A-A492-4A3E-B5DB-7595FDD16CA8}">
      <dsp:nvSpPr>
        <dsp:cNvPr id="0" name=""/>
        <dsp:cNvSpPr/>
      </dsp:nvSpPr>
      <dsp:spPr>
        <a:xfrm>
          <a:off x="492877" y="750432"/>
          <a:ext cx="774830" cy="7748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ADFD85E-5D84-4E6D-8CF1-B75187F4F772}">
      <dsp:nvSpPr>
        <dsp:cNvPr id="0" name=""/>
        <dsp:cNvSpPr/>
      </dsp:nvSpPr>
      <dsp:spPr>
        <a:xfrm>
          <a:off x="1834517"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GB" sz="1300" kern="1200"/>
            <a:t>You can view </a:t>
          </a:r>
          <a:r>
            <a:rPr lang="en-GB" sz="1300" kern="1200">
              <a:hlinkClick xmlns:r="http://schemas.openxmlformats.org/officeDocument/2006/relationships" r:id="rId3"/>
            </a:rPr>
            <a:t>this Youtube video </a:t>
          </a:r>
          <a:r>
            <a:rPr lang="en-GB" sz="1300" kern="1200"/>
            <a:t>(10 minutes) or read the </a:t>
          </a:r>
          <a:r>
            <a:rPr lang="en-GB" sz="1300" kern="1200">
              <a:hlinkClick xmlns:r="http://schemas.openxmlformats.org/officeDocument/2006/relationships" r:id="rId4"/>
            </a:rPr>
            <a:t>StudySmarter web page</a:t>
          </a:r>
          <a:r>
            <a:rPr lang="en-GB" sz="1300" kern="1200"/>
            <a:t>– or both</a:t>
          </a:r>
          <a:endParaRPr lang="en-US" sz="1300" kern="1200"/>
        </a:p>
      </dsp:txBody>
      <dsp:txXfrm>
        <a:off x="1834517" y="469890"/>
        <a:ext cx="3148942" cy="1335915"/>
      </dsp:txXfrm>
    </dsp:sp>
    <dsp:sp modelId="{B2A2AE73-8338-48C4-A55C-092D84379BBF}">
      <dsp:nvSpPr>
        <dsp:cNvPr id="0" name=""/>
        <dsp:cNvSpPr/>
      </dsp:nvSpPr>
      <dsp:spPr>
        <a:xfrm>
          <a:off x="5532139" y="469890"/>
          <a:ext cx="1335915" cy="133591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4905DE-FF1E-4332-B422-41AFD51F59DB}">
      <dsp:nvSpPr>
        <dsp:cNvPr id="0" name=""/>
        <dsp:cNvSpPr/>
      </dsp:nvSpPr>
      <dsp:spPr>
        <a:xfrm>
          <a:off x="5812681" y="750432"/>
          <a:ext cx="774830" cy="7748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A02E85E-F983-44AF-B5C2-142570545CAB}">
      <dsp:nvSpPr>
        <dsp:cNvPr id="0" name=""/>
        <dsp:cNvSpPr/>
      </dsp:nvSpPr>
      <dsp:spPr>
        <a:xfrm>
          <a:off x="7154322"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GB" sz="1300" kern="1200"/>
            <a:t>Choose </a:t>
          </a:r>
          <a:r>
            <a:rPr lang="en-GB" sz="1300" b="1" kern="1200"/>
            <a:t>one</a:t>
          </a:r>
          <a:r>
            <a:rPr lang="en-GB" sz="1300" kern="1200"/>
            <a:t> of the researchers from this timeline and use the Internet to finds out more about them: where and when they lived, the things they had a particular interest in, and the famous concepts they came up with</a:t>
          </a:r>
          <a:endParaRPr lang="en-US" sz="1300" kern="1200"/>
        </a:p>
      </dsp:txBody>
      <dsp:txXfrm>
        <a:off x="7154322" y="469890"/>
        <a:ext cx="3148942" cy="1335915"/>
      </dsp:txXfrm>
    </dsp:sp>
    <dsp:sp modelId="{6978FF61-35E8-4558-95E5-A8824AD22602}">
      <dsp:nvSpPr>
        <dsp:cNvPr id="0" name=""/>
        <dsp:cNvSpPr/>
      </dsp:nvSpPr>
      <dsp:spPr>
        <a:xfrm>
          <a:off x="212335" y="2545532"/>
          <a:ext cx="1335915" cy="133591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2E2D17-A240-4D75-8C5D-E492D6096311}">
      <dsp:nvSpPr>
        <dsp:cNvPr id="0" name=""/>
        <dsp:cNvSpPr/>
      </dsp:nvSpPr>
      <dsp:spPr>
        <a:xfrm>
          <a:off x="492877" y="2826074"/>
          <a:ext cx="774830" cy="77483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D35F1B0-B133-4791-8909-349C8E1AEA46}">
      <dsp:nvSpPr>
        <dsp:cNvPr id="0" name=""/>
        <dsp:cNvSpPr/>
      </dsp:nvSpPr>
      <dsp:spPr>
        <a:xfrm>
          <a:off x="1834517"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GB" sz="1300" kern="1200"/>
            <a:t>Find out more about this researcher or this study. You can use the </a:t>
          </a:r>
          <a:r>
            <a:rPr lang="en-GB" sz="1300" b="1" kern="1200">
              <a:hlinkClick xmlns:r="http://schemas.openxmlformats.org/officeDocument/2006/relationships" r:id="rId9"/>
            </a:rPr>
            <a:t>Thought&amp;Co</a:t>
          </a:r>
          <a:r>
            <a:rPr lang="en-GB" sz="1300" kern="1200">
              <a:hlinkClick xmlns:r="http://schemas.openxmlformats.org/officeDocument/2006/relationships" r:id="rId9"/>
            </a:rPr>
            <a:t> </a:t>
          </a:r>
          <a:r>
            <a:rPr lang="en-GB" sz="1300" kern="1200"/>
            <a:t>website as a starting point, but you should search for other information. Beware of Wikipedia: it will bogf you down with information you don’t need. Use sites aimed at students.</a:t>
          </a:r>
          <a:endParaRPr lang="en-US" sz="1300" kern="1200"/>
        </a:p>
      </dsp:txBody>
      <dsp:txXfrm>
        <a:off x="1834517" y="2545532"/>
        <a:ext cx="3148942" cy="1335915"/>
      </dsp:txXfrm>
    </dsp:sp>
    <dsp:sp modelId="{D6D1DBF7-EA9E-47F1-9970-1D62557C4E0C}">
      <dsp:nvSpPr>
        <dsp:cNvPr id="0" name=""/>
        <dsp:cNvSpPr/>
      </dsp:nvSpPr>
      <dsp:spPr>
        <a:xfrm>
          <a:off x="5532139" y="2545532"/>
          <a:ext cx="1335915" cy="133591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2ABDE0-745A-4874-AEBE-34042F1F8D53}">
      <dsp:nvSpPr>
        <dsp:cNvPr id="0" name=""/>
        <dsp:cNvSpPr/>
      </dsp:nvSpPr>
      <dsp:spPr>
        <a:xfrm>
          <a:off x="5812681" y="2826074"/>
          <a:ext cx="774830" cy="774830"/>
        </a:xfrm>
        <a:prstGeom prst="rect">
          <a:avLst/>
        </a:prstGeom>
        <a:blipFill>
          <a:blip xmlns:r="http://schemas.openxmlformats.org/officeDocument/2006/relationships"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1A8712F-E124-4F40-919C-C332756DDE86}">
      <dsp:nvSpPr>
        <dsp:cNvPr id="0" name=""/>
        <dsp:cNvSpPr/>
      </dsp:nvSpPr>
      <dsp:spPr>
        <a:xfrm>
          <a:off x="7154322"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GB" sz="1300" kern="1200"/>
            <a:t>The poster should be A4 or A3 size and include a photo or drawing of the researcher and information about the ideas they put forward.</a:t>
          </a:r>
          <a:endParaRPr lang="en-US" sz="1300" kern="1200"/>
        </a:p>
      </dsp:txBody>
      <dsp:txXfrm>
        <a:off x="7154322" y="2545532"/>
        <a:ext cx="3148942" cy="13359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83A8C5-241B-422A-96F2-708591D7C5FE}">
      <dsp:nvSpPr>
        <dsp:cNvPr id="0" name=""/>
        <dsp:cNvSpPr/>
      </dsp:nvSpPr>
      <dsp:spPr>
        <a:xfrm>
          <a:off x="212335" y="469890"/>
          <a:ext cx="1335915" cy="133591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F288E9-B363-4B11-98B8-D08B658016E2}">
      <dsp:nvSpPr>
        <dsp:cNvPr id="0" name=""/>
        <dsp:cNvSpPr/>
      </dsp:nvSpPr>
      <dsp:spPr>
        <a:xfrm>
          <a:off x="492877" y="750432"/>
          <a:ext cx="774830" cy="7748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29907A8-7698-439D-A0F0-29FB3CF7C512}">
      <dsp:nvSpPr>
        <dsp:cNvPr id="0" name=""/>
        <dsp:cNvSpPr/>
      </dsp:nvSpPr>
      <dsp:spPr>
        <a:xfrm>
          <a:off x="1834517"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dirty="0"/>
            <a:t>Carry out some research of your own into a topic of sociological interest – </a:t>
          </a:r>
          <a:r>
            <a:rPr lang="en-GB" sz="1700" kern="1200" dirty="0">
              <a:hlinkClick xmlns:r="http://schemas.openxmlformats.org/officeDocument/2006/relationships" r:id="rId3"/>
            </a:rPr>
            <a:t>like these</a:t>
          </a:r>
          <a:r>
            <a:rPr lang="en-GB" sz="1700" kern="1200" dirty="0"/>
            <a:t>. Avoid ‘dark’ topics like drugs, crime, mental ill health or suicide.</a:t>
          </a:r>
          <a:endParaRPr lang="en-US" sz="1700" kern="1200" dirty="0"/>
        </a:p>
      </dsp:txBody>
      <dsp:txXfrm>
        <a:off x="1834517" y="469890"/>
        <a:ext cx="3148942" cy="1335915"/>
      </dsp:txXfrm>
    </dsp:sp>
    <dsp:sp modelId="{D6A76E96-1DCC-42C4-8D05-035984F3F4EC}">
      <dsp:nvSpPr>
        <dsp:cNvPr id="0" name=""/>
        <dsp:cNvSpPr/>
      </dsp:nvSpPr>
      <dsp:spPr>
        <a:xfrm>
          <a:off x="5532139" y="469890"/>
          <a:ext cx="1335915" cy="133591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185FAF-CCCB-4621-A898-30E1E7A9C76F}">
      <dsp:nvSpPr>
        <dsp:cNvPr id="0" name=""/>
        <dsp:cNvSpPr/>
      </dsp:nvSpPr>
      <dsp:spPr>
        <a:xfrm>
          <a:off x="5812681" y="750432"/>
          <a:ext cx="774830" cy="774830"/>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FBBD36-77DD-4755-B7FD-101E444FD205}">
      <dsp:nvSpPr>
        <dsp:cNvPr id="0" name=""/>
        <dsp:cNvSpPr/>
      </dsp:nvSpPr>
      <dsp:spPr>
        <a:xfrm>
          <a:off x="7154322"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dirty="0"/>
            <a:t>A survey of a group of people gathering their beliefs or experiences on your chosen topic</a:t>
          </a:r>
          <a:endParaRPr lang="en-US" sz="1700" kern="1200" dirty="0"/>
        </a:p>
      </dsp:txBody>
      <dsp:txXfrm>
        <a:off x="7154322" y="469890"/>
        <a:ext cx="3148942" cy="1335915"/>
      </dsp:txXfrm>
    </dsp:sp>
    <dsp:sp modelId="{55CBF74A-C111-46D2-9D4B-BB6DD9AF4FAE}">
      <dsp:nvSpPr>
        <dsp:cNvPr id="0" name=""/>
        <dsp:cNvSpPr/>
      </dsp:nvSpPr>
      <dsp:spPr>
        <a:xfrm>
          <a:off x="212335" y="2545532"/>
          <a:ext cx="1335915" cy="133591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0AD4260-58AF-4B20-A11B-0854B46EE486}">
      <dsp:nvSpPr>
        <dsp:cNvPr id="0" name=""/>
        <dsp:cNvSpPr/>
      </dsp:nvSpPr>
      <dsp:spPr>
        <a:xfrm>
          <a:off x="492877" y="2826074"/>
          <a:ext cx="774830" cy="774830"/>
        </a:xfrm>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34E4C4E-D342-4D11-A9A9-2C3A34ABE65F}">
      <dsp:nvSpPr>
        <dsp:cNvPr id="0" name=""/>
        <dsp:cNvSpPr/>
      </dsp:nvSpPr>
      <dsp:spPr>
        <a:xfrm>
          <a:off x="1834517"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dirty="0"/>
            <a:t>A good survey will gather the views of a range of people: different ages, different backgrounds. – try to survey at least 10 people. You could do the survey in person or online.</a:t>
          </a:r>
          <a:endParaRPr lang="en-US" sz="1700" kern="1200" dirty="0"/>
        </a:p>
      </dsp:txBody>
      <dsp:txXfrm>
        <a:off x="1834517" y="2545532"/>
        <a:ext cx="3148942" cy="1335915"/>
      </dsp:txXfrm>
    </dsp:sp>
    <dsp:sp modelId="{81FD6A62-8F95-496B-81D3-EF545C19146F}">
      <dsp:nvSpPr>
        <dsp:cNvPr id="0" name=""/>
        <dsp:cNvSpPr/>
      </dsp:nvSpPr>
      <dsp:spPr>
        <a:xfrm>
          <a:off x="5532139" y="2545532"/>
          <a:ext cx="1335915" cy="133591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B8518E-F2FE-49E3-954E-92EE32C9A12A}">
      <dsp:nvSpPr>
        <dsp:cNvPr id="0" name=""/>
        <dsp:cNvSpPr/>
      </dsp:nvSpPr>
      <dsp:spPr>
        <a:xfrm>
          <a:off x="5812681" y="2826074"/>
          <a:ext cx="774830" cy="774830"/>
        </a:xfrm>
        <a:prstGeom prst="rect">
          <a:avLst/>
        </a:prstGeom>
        <a:blipFill>
          <a:blip xmlns:r="http://schemas.openxmlformats.org/officeDocument/2006/relationships"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0591D0D-431E-4E59-9BE2-2D32A028C0EB}">
      <dsp:nvSpPr>
        <dsp:cNvPr id="0" name=""/>
        <dsp:cNvSpPr/>
      </dsp:nvSpPr>
      <dsp:spPr>
        <a:xfrm>
          <a:off x="7154322"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dirty="0"/>
            <a:t>Write up what you asked and what you discovered. This might fill a single sheet of paper or half a dozen slides on a </a:t>
          </a:r>
          <a:r>
            <a:rPr lang="en-GB" sz="1700" kern="1200" dirty="0" err="1"/>
            <a:t>powerpoint</a:t>
          </a:r>
          <a:r>
            <a:rPr lang="en-GB" sz="1700" kern="1200" dirty="0"/>
            <a:t> presentation.</a:t>
          </a:r>
          <a:endParaRPr lang="en-US" sz="1700" kern="1200" dirty="0"/>
        </a:p>
      </dsp:txBody>
      <dsp:txXfrm>
        <a:off x="7154322" y="2545532"/>
        <a:ext cx="3148942" cy="133591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E79788-4E25-49C6-B411-A93B512884E0}">
      <dsp:nvSpPr>
        <dsp:cNvPr id="0" name=""/>
        <dsp:cNvSpPr/>
      </dsp:nvSpPr>
      <dsp:spPr>
        <a:xfrm>
          <a:off x="0" y="707092"/>
          <a:ext cx="10515600" cy="130540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CD9559-A78F-4451-B5DB-4455D172F4E3}">
      <dsp:nvSpPr>
        <dsp:cNvPr id="0" name=""/>
        <dsp:cNvSpPr/>
      </dsp:nvSpPr>
      <dsp:spPr>
        <a:xfrm>
          <a:off x="394883" y="1000807"/>
          <a:ext cx="717970" cy="7179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2014500-FA11-4B7A-9F04-0A1C09B42230}">
      <dsp:nvSpPr>
        <dsp:cNvPr id="0" name=""/>
        <dsp:cNvSpPr/>
      </dsp:nvSpPr>
      <dsp:spPr>
        <a:xfrm>
          <a:off x="1507738" y="707092"/>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711200">
            <a:lnSpc>
              <a:spcPct val="100000"/>
            </a:lnSpc>
            <a:spcBef>
              <a:spcPct val="0"/>
            </a:spcBef>
            <a:spcAft>
              <a:spcPct val="35000"/>
            </a:spcAft>
            <a:buNone/>
          </a:pPr>
          <a:r>
            <a:rPr lang="en-GB" sz="1600" kern="1200"/>
            <a:t>Your poster can be hand-written or word-processed. You don’t have to use fancy paper or clever tricks like QR codes, windows to open or glitter pens – but you can if you want to!</a:t>
          </a:r>
          <a:endParaRPr lang="en-US" sz="1600" kern="1200"/>
        </a:p>
      </dsp:txBody>
      <dsp:txXfrm>
        <a:off x="1507738" y="707092"/>
        <a:ext cx="9007861" cy="1305401"/>
      </dsp:txXfrm>
    </dsp:sp>
    <dsp:sp modelId="{62395DBF-D717-42D3-871D-25C755A9E218}">
      <dsp:nvSpPr>
        <dsp:cNvPr id="0" name=""/>
        <dsp:cNvSpPr/>
      </dsp:nvSpPr>
      <dsp:spPr>
        <a:xfrm>
          <a:off x="0" y="2338844"/>
          <a:ext cx="10515600" cy="1305401"/>
        </a:xfrm>
        <a:prstGeom prst="roundRect">
          <a:avLst>
            <a:gd name="adj" fmla="val 10000"/>
          </a:avLst>
        </a:prstGeom>
        <a:solidFill>
          <a:schemeClr val="accent2">
            <a:hueOff val="-1455363"/>
            <a:satOff val="-83928"/>
            <a:lumOff val="8628"/>
            <a:alphaOff val="0"/>
          </a:schemeClr>
        </a:solidFill>
        <a:ln>
          <a:noFill/>
        </a:ln>
        <a:effectLst/>
      </dsp:spPr>
      <dsp:style>
        <a:lnRef idx="0">
          <a:scrgbClr r="0" g="0" b="0"/>
        </a:lnRef>
        <a:fillRef idx="1">
          <a:scrgbClr r="0" g="0" b="0"/>
        </a:fillRef>
        <a:effectRef idx="0">
          <a:scrgbClr r="0" g="0" b="0"/>
        </a:effectRef>
        <a:fontRef idx="minor"/>
      </dsp:style>
    </dsp:sp>
    <dsp:sp modelId="{3B550133-CA26-491A-B00F-C8CA8BB494AE}">
      <dsp:nvSpPr>
        <dsp:cNvPr id="0" name=""/>
        <dsp:cNvSpPr/>
      </dsp:nvSpPr>
      <dsp:spPr>
        <a:xfrm>
          <a:off x="394883" y="2632559"/>
          <a:ext cx="717970" cy="7179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37570D7-D4A9-44A8-93DA-C99D3F7F0727}">
      <dsp:nvSpPr>
        <dsp:cNvPr id="0" name=""/>
        <dsp:cNvSpPr/>
      </dsp:nvSpPr>
      <dsp:spPr>
        <a:xfrm>
          <a:off x="1507738" y="2338844"/>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711200">
            <a:lnSpc>
              <a:spcPct val="100000"/>
            </a:lnSpc>
            <a:spcBef>
              <a:spcPct val="0"/>
            </a:spcBef>
            <a:spcAft>
              <a:spcPct val="35000"/>
            </a:spcAft>
            <a:buNone/>
          </a:pPr>
          <a:r>
            <a:rPr lang="en-GB" sz="1600" kern="1200" dirty="0"/>
            <a:t>You might find it difficult to carry out the survey if you are away from home over the summer, don’t have access to the Internet or live somewhere remote where you can’t recruit enough people to take part. If this is you, you can instead write up a ‘classic’ sociology study that someone else did. You can find some examples </a:t>
          </a:r>
          <a:r>
            <a:rPr lang="en-GB" sz="1600" kern="1200" dirty="0">
              <a:hlinkClick xmlns:r="http://schemas.openxmlformats.org/officeDocument/2006/relationships" r:id="rId5"/>
            </a:rPr>
            <a:t>here</a:t>
          </a:r>
          <a:r>
            <a:rPr lang="en-GB" sz="1600" kern="1200" dirty="0"/>
            <a:t> or </a:t>
          </a:r>
          <a:r>
            <a:rPr lang="en-GB" sz="1600" kern="1200" dirty="0">
              <a:hlinkClick xmlns:r="http://schemas.openxmlformats.org/officeDocument/2006/relationships" r:id="rId6"/>
            </a:rPr>
            <a:t>here</a:t>
          </a:r>
          <a:r>
            <a:rPr lang="en-GB" sz="1600" kern="1200" dirty="0"/>
            <a:t>.</a:t>
          </a:r>
          <a:endParaRPr lang="en-US" sz="1600" kern="1200" dirty="0"/>
        </a:p>
      </dsp:txBody>
      <dsp:txXfrm>
        <a:off x="1507738" y="2338844"/>
        <a:ext cx="9007861" cy="1305401"/>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18B3E-BBF3-B5A5-036D-350EA013997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1E0EA92-E7E3-3EC5-AFB6-AC4F9F0A292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051A437-4323-D1B9-6043-0DFE82A0AC25}"/>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5" name="Footer Placeholder 4">
            <a:extLst>
              <a:ext uri="{FF2B5EF4-FFF2-40B4-BE49-F238E27FC236}">
                <a16:creationId xmlns:a16="http://schemas.microsoft.com/office/drawing/2014/main" id="{46AE56AA-BE49-94FB-E9E0-BA87B14027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21385C-C219-248C-9F01-2F0B031781C7}"/>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7316566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1BE8E6-D14A-D661-6FE9-A7B6DE8140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EA4B158-B0AE-363B-11B5-51F935309B1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663D49-33BC-4EC5-8ECD-99BA065F2EA6}"/>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5" name="Footer Placeholder 4">
            <a:extLst>
              <a:ext uri="{FF2B5EF4-FFF2-40B4-BE49-F238E27FC236}">
                <a16:creationId xmlns:a16="http://schemas.microsoft.com/office/drawing/2014/main" id="{0C5B3DB2-1C7C-8892-3EED-38AAB3D9E4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7BAFE5-B5D5-8029-C779-668E5C949B54}"/>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3568913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12E95-D14A-49AB-E869-180DDCC5CE6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062FB74-6B74-1709-8647-19277614318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46D01E5-B21F-3792-35D0-8B218AAE1BD0}"/>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5" name="Footer Placeholder 4">
            <a:extLst>
              <a:ext uri="{FF2B5EF4-FFF2-40B4-BE49-F238E27FC236}">
                <a16:creationId xmlns:a16="http://schemas.microsoft.com/office/drawing/2014/main" id="{7FFF5D97-5C6D-0747-022D-F87F973D98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BC177F-63DC-1249-044C-4C166E98558F}"/>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2452488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FE9945-8B72-BFF6-AC2A-8D4B8701A05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F0F9E55-2042-4EF3-832A-7692375766E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966A1BF-947D-5B36-ECBE-2CC4FD183AC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063689E-52AD-4921-0026-B8BE8B96D946}"/>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6" name="Footer Placeholder 5">
            <a:extLst>
              <a:ext uri="{FF2B5EF4-FFF2-40B4-BE49-F238E27FC236}">
                <a16:creationId xmlns:a16="http://schemas.microsoft.com/office/drawing/2014/main" id="{6E287FE8-9688-F290-F76A-F69AC44E4A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398198-42B1-374C-363C-F0617F232171}"/>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9531465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82D5F-17DB-B74B-6CCD-697AA9A08C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A2C9827-619B-67D3-E4A0-2E07A408120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B44FE42-694D-D3F4-F6BB-1BDA6CCD409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C23DAAA-A419-16E0-75D2-9D7D1EA6D9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F43432-8897-FFF3-2781-D8099FD140E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61A0360-5EE3-E4BE-D914-6CE24B2ED12E}"/>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8" name="Footer Placeholder 7">
            <a:extLst>
              <a:ext uri="{FF2B5EF4-FFF2-40B4-BE49-F238E27FC236}">
                <a16:creationId xmlns:a16="http://schemas.microsoft.com/office/drawing/2014/main" id="{ACFADC44-1510-E497-BEEF-512D44D835D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216ED71-54C2-A231-08B7-21CA5784485F}"/>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4582910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04F4F-1BAE-7A91-209D-3BF53C070BD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92B1B62-9D2A-6307-5D3F-4F685AAAF32B}"/>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4" name="Footer Placeholder 3">
            <a:extLst>
              <a:ext uri="{FF2B5EF4-FFF2-40B4-BE49-F238E27FC236}">
                <a16:creationId xmlns:a16="http://schemas.microsoft.com/office/drawing/2014/main" id="{27412FB4-812B-9FBA-3261-E9F1895CCBA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84CAFE8-1C21-F30E-4B88-C088FEBA500C}"/>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247288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B320F38-A2B4-0A06-1126-391CBFB52014}"/>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3" name="Footer Placeholder 2">
            <a:extLst>
              <a:ext uri="{FF2B5EF4-FFF2-40B4-BE49-F238E27FC236}">
                <a16:creationId xmlns:a16="http://schemas.microsoft.com/office/drawing/2014/main" id="{B8227D48-2933-91A1-32F6-326191FFE12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DF07E5F-1AA0-A313-B655-BCA7B7F0BB92}"/>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17929414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39B3D-FC7B-EE41-B0C9-B90B00B1AC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584CD10-D0BC-D43B-9F82-B93886F603F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E1C811B-B924-0969-C9A8-EEA7BE9817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FDF204B-8C94-7B12-6055-6765E64B7CAF}"/>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6" name="Footer Placeholder 5">
            <a:extLst>
              <a:ext uri="{FF2B5EF4-FFF2-40B4-BE49-F238E27FC236}">
                <a16:creationId xmlns:a16="http://schemas.microsoft.com/office/drawing/2014/main" id="{DBFFC995-E876-3F03-0361-AC7C068A0DB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5CDD69-51F8-B42E-1623-3CE84817C1E5}"/>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28156908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F4B49-05C5-E858-A4CC-50585FAFC4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B032B76-6A62-A2A9-145E-F0A4C3DA83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6FFD061-369A-17E5-FD6C-55C30D384D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E69801-AB58-3938-9382-59F454198DBC}"/>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6" name="Footer Placeholder 5">
            <a:extLst>
              <a:ext uri="{FF2B5EF4-FFF2-40B4-BE49-F238E27FC236}">
                <a16:creationId xmlns:a16="http://schemas.microsoft.com/office/drawing/2014/main" id="{67D2C364-A10F-7956-206F-D4ABDF0621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C89E25-9615-34DE-D5F5-0F1E0E392168}"/>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30205182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D4B48-7DC8-4590-2C35-592A179C332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A97C9FA-2BF7-F620-2EA4-B8DDAE451AC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AE2DBE-7117-2249-5D05-6D05D91742BA}"/>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5" name="Footer Placeholder 4">
            <a:extLst>
              <a:ext uri="{FF2B5EF4-FFF2-40B4-BE49-F238E27FC236}">
                <a16:creationId xmlns:a16="http://schemas.microsoft.com/office/drawing/2014/main" id="{E714010B-94BC-D63D-A4F9-3752CF570C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66EC02-8FBB-77EA-66AD-B13A89EBB0D4}"/>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38138349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EFC528-B707-F2B6-C86E-2E71AD34872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133DFB8-9046-93A9-82A3-694F9EB373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1E2576-B182-FBC6-4BE6-5441D8784882}"/>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5" name="Footer Placeholder 4">
            <a:extLst>
              <a:ext uri="{FF2B5EF4-FFF2-40B4-BE49-F238E27FC236}">
                <a16:creationId xmlns:a16="http://schemas.microsoft.com/office/drawing/2014/main" id="{D5BA3E73-CA39-49D6-77F9-C5B53FBD6A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A2C3C0-50ED-B377-CF68-7CA6F87FA17D}"/>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1822053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5675F87-2486-46F1-B688-2EAA8C4205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CB11E1-155F-F7DD-0826-67206817802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0D4635-0BC6-D06B-D226-7E62EBA617C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DA237B-10E2-4759-94B6-BF7D36A19A9D}" type="datetimeFigureOut">
              <a:rPr lang="en-GB" smtClean="0"/>
              <a:t>26/06/2023</a:t>
            </a:fld>
            <a:endParaRPr lang="en-GB"/>
          </a:p>
        </p:txBody>
      </p:sp>
      <p:sp>
        <p:nvSpPr>
          <p:cNvPr id="5" name="Footer Placeholder 4">
            <a:extLst>
              <a:ext uri="{FF2B5EF4-FFF2-40B4-BE49-F238E27FC236}">
                <a16:creationId xmlns:a16="http://schemas.microsoft.com/office/drawing/2014/main" id="{B36BF7C9-EE03-6E73-03EE-C2E0FDACE68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D3F57F-10F4-D1B8-2B4D-2ECDF6C912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CFF851-395E-4894-B0B9-0966F2CEAC6F}" type="slidenum">
              <a:rPr lang="en-GB" smtClean="0"/>
              <a:t>‹#›</a:t>
            </a:fld>
            <a:endParaRPr lang="en-GB"/>
          </a:p>
        </p:txBody>
      </p:sp>
    </p:spTree>
    <p:extLst>
      <p:ext uri="{BB962C8B-B14F-4D97-AF65-F5344CB8AC3E}">
        <p14:creationId xmlns:p14="http://schemas.microsoft.com/office/powerpoint/2010/main" val="20568888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4" name="Rectangle 1043">
            <a:extLst>
              <a:ext uri="{FF2B5EF4-FFF2-40B4-BE49-F238E27FC236}">
                <a16:creationId xmlns:a16="http://schemas.microsoft.com/office/drawing/2014/main" id="{8A94871E-96FC-4ADE-815B-41A636E34F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A082F0-36A2-F2C7-6D5F-3C6EC8BA8688}"/>
              </a:ext>
            </a:extLst>
          </p:cNvPr>
          <p:cNvSpPr>
            <a:spLocks noGrp="1"/>
          </p:cNvSpPr>
          <p:nvPr>
            <p:ph type="ctrTitle"/>
          </p:nvPr>
        </p:nvSpPr>
        <p:spPr>
          <a:xfrm>
            <a:off x="640080" y="320040"/>
            <a:ext cx="6692827" cy="3892669"/>
          </a:xfrm>
        </p:spPr>
        <p:txBody>
          <a:bodyPr>
            <a:normAutofit/>
          </a:bodyPr>
          <a:lstStyle/>
          <a:p>
            <a:pPr algn="l"/>
            <a:r>
              <a:rPr lang="en-GB" sz="6600"/>
              <a:t>SOCIOLOGY AT SGS</a:t>
            </a:r>
          </a:p>
        </p:txBody>
      </p:sp>
      <p:sp>
        <p:nvSpPr>
          <p:cNvPr id="3" name="Subtitle 2">
            <a:extLst>
              <a:ext uri="{FF2B5EF4-FFF2-40B4-BE49-F238E27FC236}">
                <a16:creationId xmlns:a16="http://schemas.microsoft.com/office/drawing/2014/main" id="{02B44444-4CA2-0CF7-08D0-090946435E41}"/>
              </a:ext>
            </a:extLst>
          </p:cNvPr>
          <p:cNvSpPr>
            <a:spLocks noGrp="1"/>
          </p:cNvSpPr>
          <p:nvPr>
            <p:ph type="subTitle" idx="1"/>
          </p:nvPr>
        </p:nvSpPr>
        <p:spPr>
          <a:xfrm>
            <a:off x="640080" y="4631161"/>
            <a:ext cx="6692827" cy="1569486"/>
          </a:xfrm>
        </p:spPr>
        <p:txBody>
          <a:bodyPr>
            <a:normAutofit/>
          </a:bodyPr>
          <a:lstStyle/>
          <a:p>
            <a:pPr algn="l"/>
            <a:r>
              <a:rPr lang="en-GB"/>
              <a:t>Transition Work for Y12</a:t>
            </a:r>
          </a:p>
        </p:txBody>
      </p:sp>
      <p:sp>
        <p:nvSpPr>
          <p:cNvPr id="1046"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5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a:extLst>
              <a:ext uri="{FF2B5EF4-FFF2-40B4-BE49-F238E27FC236}">
                <a16:creationId xmlns:a16="http://schemas.microsoft.com/office/drawing/2014/main" id="{97500BB2-A637-6BF4-9007-338FF6A8051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964"/>
          <a:stretch/>
        </p:blipFill>
        <p:spPr bwMode="auto">
          <a:xfrm>
            <a:off x="7781544" y="1247851"/>
            <a:ext cx="4087368" cy="4125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6264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256892-05BF-9EE4-B9CE-11DA4362CB59}"/>
              </a:ext>
            </a:extLst>
          </p:cNvPr>
          <p:cNvSpPr>
            <a:spLocks noGrp="1"/>
          </p:cNvSpPr>
          <p:nvPr>
            <p:ph type="title"/>
          </p:nvPr>
        </p:nvSpPr>
        <p:spPr>
          <a:xfrm>
            <a:off x="838200" y="459863"/>
            <a:ext cx="10515600" cy="1004594"/>
          </a:xfrm>
        </p:spPr>
        <p:txBody>
          <a:bodyPr>
            <a:normAutofit/>
          </a:bodyPr>
          <a:lstStyle/>
          <a:p>
            <a:pPr algn="ctr"/>
            <a:r>
              <a:rPr lang="en-GB">
                <a:solidFill>
                  <a:srgbClr val="FFFFFF"/>
                </a:solidFill>
              </a:rPr>
              <a:t>What is Transition Work ?</a:t>
            </a:r>
          </a:p>
        </p:txBody>
      </p:sp>
      <p:sp>
        <p:nvSpPr>
          <p:cNvPr id="14" name="Rectangle: Rounded Corners 13">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Content Placeholder 2">
            <a:extLst>
              <a:ext uri="{FF2B5EF4-FFF2-40B4-BE49-F238E27FC236}">
                <a16:creationId xmlns:a16="http://schemas.microsoft.com/office/drawing/2014/main" id="{75A27564-7B37-FCDF-D34F-64DE2E0F9A01}"/>
              </a:ext>
            </a:extLst>
          </p:cNvPr>
          <p:cNvGraphicFramePr>
            <a:graphicFrameLocks noGrp="1"/>
          </p:cNvGraphicFramePr>
          <p:nvPr>
            <p:ph idx="1"/>
            <p:extLst>
              <p:ext uri="{D42A27DB-BD31-4B8C-83A1-F6EECF244321}">
                <p14:modId xmlns:p14="http://schemas.microsoft.com/office/powerpoint/2010/main" val="1812624418"/>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597734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85A0B4-A1E9-8DD7-4879-CB3023DEDFC6}"/>
              </a:ext>
            </a:extLst>
          </p:cNvPr>
          <p:cNvSpPr>
            <a:spLocks noGrp="1"/>
          </p:cNvSpPr>
          <p:nvPr>
            <p:ph type="title"/>
          </p:nvPr>
        </p:nvSpPr>
        <p:spPr>
          <a:xfrm>
            <a:off x="838200" y="459863"/>
            <a:ext cx="10515600" cy="1004594"/>
          </a:xfrm>
        </p:spPr>
        <p:txBody>
          <a:bodyPr>
            <a:normAutofit/>
          </a:bodyPr>
          <a:lstStyle/>
          <a:p>
            <a:pPr algn="ctr"/>
            <a:r>
              <a:rPr lang="en-GB">
                <a:solidFill>
                  <a:srgbClr val="FFFFFF"/>
                </a:solidFill>
              </a:rPr>
              <a:t>POSTER DESIGN</a:t>
            </a:r>
          </a:p>
        </p:txBody>
      </p:sp>
      <p:sp>
        <p:nvSpPr>
          <p:cNvPr id="12" name="Rectangle: Rounded Corners 11">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7CE9DFEE-BFCD-C61F-2034-607C0D940AFE}"/>
              </a:ext>
            </a:extLst>
          </p:cNvPr>
          <p:cNvGraphicFramePr>
            <a:graphicFrameLocks noGrp="1"/>
          </p:cNvGraphicFramePr>
          <p:nvPr>
            <p:ph idx="1"/>
            <p:extLst>
              <p:ext uri="{D42A27DB-BD31-4B8C-83A1-F6EECF244321}">
                <p14:modId xmlns:p14="http://schemas.microsoft.com/office/powerpoint/2010/main" val="2283302756"/>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187764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9D1706-0E99-3103-633B-A93B05A147DF}"/>
              </a:ext>
            </a:extLst>
          </p:cNvPr>
          <p:cNvSpPr>
            <a:spLocks noGrp="1"/>
          </p:cNvSpPr>
          <p:nvPr>
            <p:ph type="title"/>
          </p:nvPr>
        </p:nvSpPr>
        <p:spPr>
          <a:xfrm>
            <a:off x="838200" y="459863"/>
            <a:ext cx="10515600" cy="1004594"/>
          </a:xfrm>
        </p:spPr>
        <p:txBody>
          <a:bodyPr>
            <a:normAutofit/>
          </a:bodyPr>
          <a:lstStyle/>
          <a:p>
            <a:pPr algn="ctr"/>
            <a:r>
              <a:rPr lang="en-GB">
                <a:solidFill>
                  <a:srgbClr val="FFFFFF"/>
                </a:solidFill>
              </a:rPr>
              <a:t>PERSONAL RESEARCH</a:t>
            </a:r>
          </a:p>
        </p:txBody>
      </p:sp>
      <p:sp>
        <p:nvSpPr>
          <p:cNvPr id="12" name="Rectangle: Rounded Corners 11">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F631C921-DEF5-B27A-69A4-B05983F48C9D}"/>
              </a:ext>
            </a:extLst>
          </p:cNvPr>
          <p:cNvGraphicFramePr>
            <a:graphicFrameLocks noGrp="1"/>
          </p:cNvGraphicFramePr>
          <p:nvPr>
            <p:ph idx="1"/>
            <p:extLst>
              <p:ext uri="{D42A27DB-BD31-4B8C-83A1-F6EECF244321}">
                <p14:modId xmlns:p14="http://schemas.microsoft.com/office/powerpoint/2010/main" val="707112370"/>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125894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EE163D-2864-2DCB-FCB6-B8D48A352384}"/>
              </a:ext>
            </a:extLst>
          </p:cNvPr>
          <p:cNvSpPr>
            <a:spLocks noGrp="1"/>
          </p:cNvSpPr>
          <p:nvPr>
            <p:ph type="title"/>
          </p:nvPr>
        </p:nvSpPr>
        <p:spPr>
          <a:xfrm>
            <a:off x="1136397" y="502020"/>
            <a:ext cx="5323715" cy="1642970"/>
          </a:xfrm>
        </p:spPr>
        <p:txBody>
          <a:bodyPr anchor="b">
            <a:normAutofit/>
          </a:bodyPr>
          <a:lstStyle/>
          <a:p>
            <a:r>
              <a:rPr lang="en-GB" sz="4000"/>
              <a:t>HOW WILL IT BE ASSESSED?</a:t>
            </a:r>
          </a:p>
        </p:txBody>
      </p:sp>
      <p:sp>
        <p:nvSpPr>
          <p:cNvPr id="3" name="Content Placeholder 2">
            <a:extLst>
              <a:ext uri="{FF2B5EF4-FFF2-40B4-BE49-F238E27FC236}">
                <a16:creationId xmlns:a16="http://schemas.microsoft.com/office/drawing/2014/main" id="{CD95318B-E13E-38CE-96CB-B91E643FFDF3}"/>
              </a:ext>
            </a:extLst>
          </p:cNvPr>
          <p:cNvSpPr>
            <a:spLocks noGrp="1"/>
          </p:cNvSpPr>
          <p:nvPr>
            <p:ph idx="1"/>
          </p:nvPr>
        </p:nvSpPr>
        <p:spPr>
          <a:xfrm>
            <a:off x="1144922" y="2405894"/>
            <a:ext cx="6011657" cy="3535083"/>
          </a:xfrm>
        </p:spPr>
        <p:txBody>
          <a:bodyPr anchor="t">
            <a:normAutofit lnSpcReduction="10000"/>
          </a:bodyPr>
          <a:lstStyle/>
          <a:p>
            <a:r>
              <a:rPr lang="en-GB" sz="2000" dirty="0"/>
              <a:t>Your poster will be assessed based on the effort that went into the research behind it and your presentational skills. We want to see something detailed, clear, colourful, neat, and informative. The whole thing might take you a couple of hours to do it right.</a:t>
            </a:r>
          </a:p>
          <a:p>
            <a:r>
              <a:rPr lang="en-GB" sz="2000" dirty="0"/>
              <a:t>Your personal research will be assessed based on how well you present it to the class. We want to see something imaginative, sensible, detailed, easy to understand, and thoughtful. Getting the research done might take an afternoon (depending on how many people complete your survey) – writing it up should only take an hour.</a:t>
            </a:r>
          </a:p>
        </p:txBody>
      </p:sp>
      <p:sp>
        <p:nvSpPr>
          <p:cNvPr id="19"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1" name="Graphic 6" descr="Teacher">
            <a:extLst>
              <a:ext uri="{FF2B5EF4-FFF2-40B4-BE49-F238E27FC236}">
                <a16:creationId xmlns:a16="http://schemas.microsoft.com/office/drawing/2014/main" id="{68C2799A-0A30-0828-952B-9C9DCD3A8B9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75967" y="1359681"/>
            <a:ext cx="4170530" cy="4170530"/>
          </a:xfrm>
          <a:prstGeom prst="rect">
            <a:avLst/>
          </a:prstGeom>
        </p:spPr>
      </p:pic>
    </p:spTree>
    <p:extLst>
      <p:ext uri="{BB962C8B-B14F-4D97-AF65-F5344CB8AC3E}">
        <p14:creationId xmlns:p14="http://schemas.microsoft.com/office/powerpoint/2010/main" val="18505246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CC4F9E-A1F5-EB17-7320-25616016E429}"/>
              </a:ext>
            </a:extLst>
          </p:cNvPr>
          <p:cNvSpPr>
            <a:spLocks noGrp="1"/>
          </p:cNvSpPr>
          <p:nvPr>
            <p:ph type="title"/>
          </p:nvPr>
        </p:nvSpPr>
        <p:spPr>
          <a:xfrm>
            <a:off x="838200" y="556995"/>
            <a:ext cx="10515600" cy="1133693"/>
          </a:xfrm>
        </p:spPr>
        <p:txBody>
          <a:bodyPr>
            <a:normAutofit/>
          </a:bodyPr>
          <a:lstStyle/>
          <a:p>
            <a:r>
              <a:rPr lang="en-GB" sz="5200"/>
              <a:t>“I have a problem …”</a:t>
            </a:r>
          </a:p>
        </p:txBody>
      </p:sp>
      <p:graphicFrame>
        <p:nvGraphicFramePr>
          <p:cNvPr id="7" name="Content Placeholder 2">
            <a:extLst>
              <a:ext uri="{FF2B5EF4-FFF2-40B4-BE49-F238E27FC236}">
                <a16:creationId xmlns:a16="http://schemas.microsoft.com/office/drawing/2014/main" id="{064081DD-D60A-D512-499D-1ED454B46775}"/>
              </a:ext>
            </a:extLst>
          </p:cNvPr>
          <p:cNvGraphicFramePr>
            <a:graphicFrameLocks noGrp="1"/>
          </p:cNvGraphicFramePr>
          <p:nvPr>
            <p:ph idx="1"/>
            <p:extLst>
              <p:ext uri="{D42A27DB-BD31-4B8C-83A1-F6EECF244321}">
                <p14:modId xmlns:p14="http://schemas.microsoft.com/office/powerpoint/2010/main" val="374489118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49565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619</Words>
  <Application>Microsoft Office PowerPoint</Application>
  <PresentationFormat>Widescreen</PresentationFormat>
  <Paragraphs>23</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SOCIOLOGY AT SGS</vt:lpstr>
      <vt:lpstr>What is Transition Work ?</vt:lpstr>
      <vt:lpstr>POSTER DESIGN</vt:lpstr>
      <vt:lpstr>PERSONAL RESEARCH</vt:lpstr>
      <vt:lpstr>HOW WILL IT BE ASSESSED?</vt:lpstr>
      <vt:lpstr>“I have a problem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PSYCHOLOGY AT SGS</dc:title>
  <dc:creator>Mr J M Rowe</dc:creator>
  <cp:lastModifiedBy>Mr J M Rowe</cp:lastModifiedBy>
  <cp:revision>3</cp:revision>
  <dcterms:created xsi:type="dcterms:W3CDTF">2023-06-26T14:12:32Z</dcterms:created>
  <dcterms:modified xsi:type="dcterms:W3CDTF">2023-06-26T15:34:27Z</dcterms:modified>
</cp:coreProperties>
</file>