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3" d="100"/>
          <a:sy n="103" d="100"/>
        </p:scale>
        <p:origin x="126"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hyperlink" Target="https://www.verywellmind.com/timeline-of-modern-psychology-2795599" TargetMode="Externa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diagrams/_rels/data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9.svg"/><Relationship Id="rId7" Type="http://schemas.openxmlformats.org/officeDocument/2006/relationships/image" Target="../media/image23.svg"/><Relationship Id="rId2" Type="http://schemas.openxmlformats.org/officeDocument/2006/relationships/image" Target="../media/image18.png"/><Relationship Id="rId1" Type="http://schemas.openxmlformats.org/officeDocument/2006/relationships/hyperlink" Target="https://www.verywellmind.com/psychology-experiment-ideas-2795669" TargetMode="External"/><Relationship Id="rId6" Type="http://schemas.openxmlformats.org/officeDocument/2006/relationships/image" Target="../media/image22.png"/><Relationship Id="rId5" Type="http://schemas.openxmlformats.org/officeDocument/2006/relationships/image" Target="../media/image21.svg"/><Relationship Id="rId4" Type="http://schemas.openxmlformats.org/officeDocument/2006/relationships/image" Target="../media/image20.png"/><Relationship Id="rId9" Type="http://schemas.openxmlformats.org/officeDocument/2006/relationships/image" Target="../media/image17.svg"/></Relationships>
</file>

<file path=ppt/diagrams/_rels/data4.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hyperlink" Target="https://www.verywellmind.com/famous-social-psychology-experiments-2795667" TargetMode="External"/><Relationship Id="rId5" Type="http://schemas.openxmlformats.org/officeDocument/2006/relationships/image" Target="../media/image29.svg"/><Relationship Id="rId4" Type="http://schemas.openxmlformats.org/officeDocument/2006/relationships/image" Target="../media/image28.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www.verywellmind.com/timeline-of-modern-psychology-2795599" TargetMode="External"/><Relationship Id="rId7" Type="http://schemas.openxmlformats.org/officeDocument/2006/relationships/image" Target="../media/image15.sv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png"/><Relationship Id="rId7" Type="http://schemas.openxmlformats.org/officeDocument/2006/relationships/image" Target="../media/image23.sv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2.png"/><Relationship Id="rId5" Type="http://schemas.openxmlformats.org/officeDocument/2006/relationships/hyperlink" Target="https://www.verywellmind.com/psychology-experiment-ideas-2795669" TargetMode="External"/><Relationship Id="rId4" Type="http://schemas.openxmlformats.org/officeDocument/2006/relationships/image" Target="../media/image21.svg"/><Relationship Id="rId9" Type="http://schemas.openxmlformats.org/officeDocument/2006/relationships/image" Target="../media/image1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5" Type="http://schemas.openxmlformats.org/officeDocument/2006/relationships/hyperlink" Target="https://www.verywellmind.com/famous-social-psychology-experiments-2795667" TargetMode="External"/><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BD0FFB-8AF4-410D-BAAB-B4A39E1D110A}"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777F6793-A20A-4611-B767-FF4C33851578}">
      <dgm:prSet/>
      <dgm:spPr/>
      <dgm:t>
        <a:bodyPr/>
        <a:lstStyle/>
        <a:p>
          <a:pPr>
            <a:lnSpc>
              <a:spcPct val="100000"/>
            </a:lnSpc>
          </a:pPr>
          <a:r>
            <a:rPr lang="en-GB"/>
            <a:t>It’s a big step up from GCSE to A-Level, especially if you haven’t done the subject before. For many of you, this will be your first experience of Psychology.</a:t>
          </a:r>
          <a:endParaRPr lang="en-US"/>
        </a:p>
      </dgm:t>
    </dgm:pt>
    <dgm:pt modelId="{C4D8C99F-3C6D-42E3-A5FA-89898B7D6BE7}" type="parTrans" cxnId="{AA3C8FFD-0587-45E7-825A-B7FB6BA19D21}">
      <dgm:prSet/>
      <dgm:spPr/>
      <dgm:t>
        <a:bodyPr/>
        <a:lstStyle/>
        <a:p>
          <a:endParaRPr lang="en-US"/>
        </a:p>
      </dgm:t>
    </dgm:pt>
    <dgm:pt modelId="{690035E7-F1E6-405F-B32F-E55D9622620B}" type="sibTrans" cxnId="{AA3C8FFD-0587-45E7-825A-B7FB6BA19D21}">
      <dgm:prSet/>
      <dgm:spPr/>
      <dgm:t>
        <a:bodyPr/>
        <a:lstStyle/>
        <a:p>
          <a:pPr>
            <a:lnSpc>
              <a:spcPct val="100000"/>
            </a:lnSpc>
          </a:pPr>
          <a:endParaRPr lang="en-US"/>
        </a:p>
      </dgm:t>
    </dgm:pt>
    <dgm:pt modelId="{175B9D29-69EF-48F4-AD80-F69D397519C0}">
      <dgm:prSet/>
      <dgm:spPr/>
      <dgm:t>
        <a:bodyPr/>
        <a:lstStyle/>
        <a:p>
          <a:pPr>
            <a:lnSpc>
              <a:spcPct val="100000"/>
            </a:lnSpc>
          </a:pPr>
          <a:r>
            <a:rPr lang="en-GB"/>
            <a:t>That’s why we want you to complete </a:t>
          </a:r>
          <a:r>
            <a:rPr lang="en-GB" b="1"/>
            <a:t>two</a:t>
          </a:r>
          <a:r>
            <a:rPr lang="en-GB"/>
            <a:t> pieces of work during the summer. This work is the sort of task familiar to you from GCSE, but involving the level of research you will get used to at A-Level.</a:t>
          </a:r>
          <a:endParaRPr lang="en-US"/>
        </a:p>
      </dgm:t>
    </dgm:pt>
    <dgm:pt modelId="{987A22D8-758A-4553-ACA6-A87B75B1A3C6}" type="parTrans" cxnId="{270B044C-03A6-4710-A6ED-0CCEEBBE559B}">
      <dgm:prSet/>
      <dgm:spPr/>
      <dgm:t>
        <a:bodyPr/>
        <a:lstStyle/>
        <a:p>
          <a:endParaRPr lang="en-US"/>
        </a:p>
      </dgm:t>
    </dgm:pt>
    <dgm:pt modelId="{760EA0D8-D6E0-4667-8547-028993221332}" type="sibTrans" cxnId="{270B044C-03A6-4710-A6ED-0CCEEBBE559B}">
      <dgm:prSet/>
      <dgm:spPr/>
      <dgm:t>
        <a:bodyPr/>
        <a:lstStyle/>
        <a:p>
          <a:pPr>
            <a:lnSpc>
              <a:spcPct val="100000"/>
            </a:lnSpc>
          </a:pPr>
          <a:endParaRPr lang="en-US"/>
        </a:p>
      </dgm:t>
    </dgm:pt>
    <dgm:pt modelId="{B423165D-07D1-4B24-AC93-468BF0121352}">
      <dgm:prSet/>
      <dgm:spPr/>
      <dgm:t>
        <a:bodyPr/>
        <a:lstStyle/>
        <a:p>
          <a:pPr>
            <a:lnSpc>
              <a:spcPct val="100000"/>
            </a:lnSpc>
          </a:pPr>
          <a:r>
            <a:rPr lang="en-GB" b="1"/>
            <a:t>POSTER DESIGN: </a:t>
          </a:r>
          <a:r>
            <a:rPr lang="en-GB"/>
            <a:t>research the contributions of a scholar from the history of Psychology – to be displayed in class.</a:t>
          </a:r>
          <a:endParaRPr lang="en-US"/>
        </a:p>
      </dgm:t>
    </dgm:pt>
    <dgm:pt modelId="{197A3733-EFDA-4945-A94A-A0132260829C}" type="parTrans" cxnId="{57FF05CA-0107-4B5E-A264-650C04D5799C}">
      <dgm:prSet/>
      <dgm:spPr/>
      <dgm:t>
        <a:bodyPr/>
        <a:lstStyle/>
        <a:p>
          <a:endParaRPr lang="en-US"/>
        </a:p>
      </dgm:t>
    </dgm:pt>
    <dgm:pt modelId="{4ABF5A12-0740-4D8B-87EF-6A26D843A451}" type="sibTrans" cxnId="{57FF05CA-0107-4B5E-A264-650C04D5799C}">
      <dgm:prSet/>
      <dgm:spPr/>
      <dgm:t>
        <a:bodyPr/>
        <a:lstStyle/>
        <a:p>
          <a:pPr>
            <a:lnSpc>
              <a:spcPct val="100000"/>
            </a:lnSpc>
          </a:pPr>
          <a:endParaRPr lang="en-US"/>
        </a:p>
      </dgm:t>
    </dgm:pt>
    <dgm:pt modelId="{D4101136-C257-404C-8BE4-55A7AC4C4FFC}">
      <dgm:prSet/>
      <dgm:spPr/>
      <dgm:t>
        <a:bodyPr/>
        <a:lstStyle/>
        <a:p>
          <a:pPr>
            <a:lnSpc>
              <a:spcPct val="100000"/>
            </a:lnSpc>
          </a:pPr>
          <a:r>
            <a:rPr lang="en-GB" b="1"/>
            <a:t>PERSONAL RESEARCH: </a:t>
          </a:r>
          <a:r>
            <a:rPr lang="en-GB"/>
            <a:t>Carry out your own research into a psychological topic – to present to the class.</a:t>
          </a:r>
          <a:endParaRPr lang="en-US"/>
        </a:p>
      </dgm:t>
    </dgm:pt>
    <dgm:pt modelId="{628F6850-3FAF-4337-97FA-B31F2BFB39D5}" type="parTrans" cxnId="{DA22CB30-F814-4C37-BFB2-688626AE0347}">
      <dgm:prSet/>
      <dgm:spPr/>
      <dgm:t>
        <a:bodyPr/>
        <a:lstStyle/>
        <a:p>
          <a:endParaRPr lang="en-US"/>
        </a:p>
      </dgm:t>
    </dgm:pt>
    <dgm:pt modelId="{A4DDC433-CB9D-4084-BE5B-2394453F01FA}" type="sibTrans" cxnId="{DA22CB30-F814-4C37-BFB2-688626AE0347}">
      <dgm:prSet/>
      <dgm:spPr/>
      <dgm:t>
        <a:bodyPr/>
        <a:lstStyle/>
        <a:p>
          <a:endParaRPr lang="en-US"/>
        </a:p>
      </dgm:t>
    </dgm:pt>
    <dgm:pt modelId="{54F294A2-503A-410F-B2EB-7795CE9C4324}" type="pres">
      <dgm:prSet presAssocID="{0DBD0FFB-8AF4-410D-BAAB-B4A39E1D110A}" presName="root" presStyleCnt="0">
        <dgm:presLayoutVars>
          <dgm:dir/>
          <dgm:resizeHandles val="exact"/>
        </dgm:presLayoutVars>
      </dgm:prSet>
      <dgm:spPr/>
    </dgm:pt>
    <dgm:pt modelId="{8CD39643-8589-4E10-96C4-EBC763E30E55}" type="pres">
      <dgm:prSet presAssocID="{0DBD0FFB-8AF4-410D-BAAB-B4A39E1D110A}" presName="container" presStyleCnt="0">
        <dgm:presLayoutVars>
          <dgm:dir/>
          <dgm:resizeHandles val="exact"/>
        </dgm:presLayoutVars>
      </dgm:prSet>
      <dgm:spPr/>
    </dgm:pt>
    <dgm:pt modelId="{E7886053-B6C8-4BA3-9DC4-765E4C7C996A}" type="pres">
      <dgm:prSet presAssocID="{777F6793-A20A-4611-B767-FF4C33851578}" presName="compNode" presStyleCnt="0"/>
      <dgm:spPr/>
    </dgm:pt>
    <dgm:pt modelId="{1B711524-AEB3-42F8-BB15-433C02F22629}" type="pres">
      <dgm:prSet presAssocID="{777F6793-A20A-4611-B767-FF4C33851578}" presName="iconBgRect" presStyleLbl="bgShp" presStyleIdx="0" presStyleCnt="4"/>
      <dgm:spPr/>
    </dgm:pt>
    <dgm:pt modelId="{39465A93-C6B8-4C8E-ACB7-320880073B88}" type="pres">
      <dgm:prSet presAssocID="{777F6793-A20A-4611-B767-FF4C3385157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9939B008-45CE-4165-B440-C6FA7DD10C80}" type="pres">
      <dgm:prSet presAssocID="{777F6793-A20A-4611-B767-FF4C33851578}" presName="spaceRect" presStyleCnt="0"/>
      <dgm:spPr/>
    </dgm:pt>
    <dgm:pt modelId="{552CDB11-87FD-44E9-B9B4-A4728005A1D3}" type="pres">
      <dgm:prSet presAssocID="{777F6793-A20A-4611-B767-FF4C33851578}" presName="textRect" presStyleLbl="revTx" presStyleIdx="0" presStyleCnt="4">
        <dgm:presLayoutVars>
          <dgm:chMax val="1"/>
          <dgm:chPref val="1"/>
        </dgm:presLayoutVars>
      </dgm:prSet>
      <dgm:spPr/>
    </dgm:pt>
    <dgm:pt modelId="{DF752A71-91CB-4A44-839F-93CBF23694F3}" type="pres">
      <dgm:prSet presAssocID="{690035E7-F1E6-405F-B32F-E55D9622620B}" presName="sibTrans" presStyleLbl="sibTrans2D1" presStyleIdx="0" presStyleCnt="0"/>
      <dgm:spPr/>
    </dgm:pt>
    <dgm:pt modelId="{A7DC14BA-9D8F-4B3C-A08B-C1A35716E39B}" type="pres">
      <dgm:prSet presAssocID="{175B9D29-69EF-48F4-AD80-F69D397519C0}" presName="compNode" presStyleCnt="0"/>
      <dgm:spPr/>
    </dgm:pt>
    <dgm:pt modelId="{AFF17924-FE44-4CA1-924C-F3F44513C11A}" type="pres">
      <dgm:prSet presAssocID="{175B9D29-69EF-48F4-AD80-F69D397519C0}" presName="iconBgRect" presStyleLbl="bgShp" presStyleIdx="1" presStyleCnt="4"/>
      <dgm:spPr/>
    </dgm:pt>
    <dgm:pt modelId="{D8BA173F-3F09-4B43-9671-550E3BA95CE4}" type="pres">
      <dgm:prSet presAssocID="{175B9D29-69EF-48F4-AD80-F69D397519C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ncil"/>
        </a:ext>
      </dgm:extLst>
    </dgm:pt>
    <dgm:pt modelId="{3E932CCC-1B11-4B97-B13C-A7270CAE1805}" type="pres">
      <dgm:prSet presAssocID="{175B9D29-69EF-48F4-AD80-F69D397519C0}" presName="spaceRect" presStyleCnt="0"/>
      <dgm:spPr/>
    </dgm:pt>
    <dgm:pt modelId="{3DDE79C6-2C92-4290-999E-8B791010F40B}" type="pres">
      <dgm:prSet presAssocID="{175B9D29-69EF-48F4-AD80-F69D397519C0}" presName="textRect" presStyleLbl="revTx" presStyleIdx="1" presStyleCnt="4">
        <dgm:presLayoutVars>
          <dgm:chMax val="1"/>
          <dgm:chPref val="1"/>
        </dgm:presLayoutVars>
      </dgm:prSet>
      <dgm:spPr/>
    </dgm:pt>
    <dgm:pt modelId="{72166554-ED34-4FB2-821A-78CA75A66657}" type="pres">
      <dgm:prSet presAssocID="{760EA0D8-D6E0-4667-8547-028993221332}" presName="sibTrans" presStyleLbl="sibTrans2D1" presStyleIdx="0" presStyleCnt="0"/>
      <dgm:spPr/>
    </dgm:pt>
    <dgm:pt modelId="{61B21C54-77A5-41AD-BD5B-663ADAB3E7D9}" type="pres">
      <dgm:prSet presAssocID="{B423165D-07D1-4B24-AC93-468BF0121352}" presName="compNode" presStyleCnt="0"/>
      <dgm:spPr/>
    </dgm:pt>
    <dgm:pt modelId="{689BF5C8-99BB-40DC-BC92-17FBB4C0AB2C}" type="pres">
      <dgm:prSet presAssocID="{B423165D-07D1-4B24-AC93-468BF0121352}" presName="iconBgRect" presStyleLbl="bgShp" presStyleIdx="2" presStyleCnt="4"/>
      <dgm:spPr/>
    </dgm:pt>
    <dgm:pt modelId="{B0F39EE2-5DBC-4B8E-B338-6D406A47DDD6}" type="pres">
      <dgm:prSet presAssocID="{B423165D-07D1-4B24-AC93-468BF012135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iploma Roll"/>
        </a:ext>
      </dgm:extLst>
    </dgm:pt>
    <dgm:pt modelId="{48B8DE43-7C1A-4DFE-B894-DA4BFDBFD3C9}" type="pres">
      <dgm:prSet presAssocID="{B423165D-07D1-4B24-AC93-468BF0121352}" presName="spaceRect" presStyleCnt="0"/>
      <dgm:spPr/>
    </dgm:pt>
    <dgm:pt modelId="{DDAB5BD9-A4F7-4FC2-B8D9-8EBC552FA3E6}" type="pres">
      <dgm:prSet presAssocID="{B423165D-07D1-4B24-AC93-468BF0121352}" presName="textRect" presStyleLbl="revTx" presStyleIdx="2" presStyleCnt="4">
        <dgm:presLayoutVars>
          <dgm:chMax val="1"/>
          <dgm:chPref val="1"/>
        </dgm:presLayoutVars>
      </dgm:prSet>
      <dgm:spPr/>
    </dgm:pt>
    <dgm:pt modelId="{7A65FF57-EDAB-46E3-A464-B238027CFAA4}" type="pres">
      <dgm:prSet presAssocID="{4ABF5A12-0740-4D8B-87EF-6A26D843A451}" presName="sibTrans" presStyleLbl="sibTrans2D1" presStyleIdx="0" presStyleCnt="0"/>
      <dgm:spPr/>
    </dgm:pt>
    <dgm:pt modelId="{DE12C07A-BE47-4F26-B9BC-4B400AF43368}" type="pres">
      <dgm:prSet presAssocID="{D4101136-C257-404C-8BE4-55A7AC4C4FFC}" presName="compNode" presStyleCnt="0"/>
      <dgm:spPr/>
    </dgm:pt>
    <dgm:pt modelId="{D029A587-F30A-44BC-8D79-07BCEC749AEE}" type="pres">
      <dgm:prSet presAssocID="{D4101136-C257-404C-8BE4-55A7AC4C4FFC}" presName="iconBgRect" presStyleLbl="bgShp" presStyleIdx="3" presStyleCnt="4"/>
      <dgm:spPr/>
    </dgm:pt>
    <dgm:pt modelId="{F2CDACC1-FC0D-43F6-9E32-75D273AC7F81}" type="pres">
      <dgm:prSet presAssocID="{D4101136-C257-404C-8BE4-55A7AC4C4FF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ackpack"/>
        </a:ext>
      </dgm:extLst>
    </dgm:pt>
    <dgm:pt modelId="{26363EB4-2747-4AD7-87F8-078C1948D7CC}" type="pres">
      <dgm:prSet presAssocID="{D4101136-C257-404C-8BE4-55A7AC4C4FFC}" presName="spaceRect" presStyleCnt="0"/>
      <dgm:spPr/>
    </dgm:pt>
    <dgm:pt modelId="{B1B98B2E-069C-47EF-A8CA-AEB52E968E05}" type="pres">
      <dgm:prSet presAssocID="{D4101136-C257-404C-8BE4-55A7AC4C4FFC}" presName="textRect" presStyleLbl="revTx" presStyleIdx="3" presStyleCnt="4">
        <dgm:presLayoutVars>
          <dgm:chMax val="1"/>
          <dgm:chPref val="1"/>
        </dgm:presLayoutVars>
      </dgm:prSet>
      <dgm:spPr/>
    </dgm:pt>
  </dgm:ptLst>
  <dgm:cxnLst>
    <dgm:cxn modelId="{E94BDA00-5F44-4A92-A551-47D7532F7B60}" type="presOf" srcId="{760EA0D8-D6E0-4667-8547-028993221332}" destId="{72166554-ED34-4FB2-821A-78CA75A66657}" srcOrd="0" destOrd="0" presId="urn:microsoft.com/office/officeart/2018/2/layout/IconCircleList"/>
    <dgm:cxn modelId="{DA22CB30-F814-4C37-BFB2-688626AE0347}" srcId="{0DBD0FFB-8AF4-410D-BAAB-B4A39E1D110A}" destId="{D4101136-C257-404C-8BE4-55A7AC4C4FFC}" srcOrd="3" destOrd="0" parTransId="{628F6850-3FAF-4337-97FA-B31F2BFB39D5}" sibTransId="{A4DDC433-CB9D-4084-BE5B-2394453F01FA}"/>
    <dgm:cxn modelId="{0F2A9746-4B12-4E19-B0C1-F3BC0C639540}" type="presOf" srcId="{4ABF5A12-0740-4D8B-87EF-6A26D843A451}" destId="{7A65FF57-EDAB-46E3-A464-B238027CFAA4}" srcOrd="0" destOrd="0" presId="urn:microsoft.com/office/officeart/2018/2/layout/IconCircleList"/>
    <dgm:cxn modelId="{DE697C4B-C793-4986-BB65-786E77586F99}" type="presOf" srcId="{D4101136-C257-404C-8BE4-55A7AC4C4FFC}" destId="{B1B98B2E-069C-47EF-A8CA-AEB52E968E05}" srcOrd="0" destOrd="0" presId="urn:microsoft.com/office/officeart/2018/2/layout/IconCircleList"/>
    <dgm:cxn modelId="{270B044C-03A6-4710-A6ED-0CCEEBBE559B}" srcId="{0DBD0FFB-8AF4-410D-BAAB-B4A39E1D110A}" destId="{175B9D29-69EF-48F4-AD80-F69D397519C0}" srcOrd="1" destOrd="0" parTransId="{987A22D8-758A-4553-ACA6-A87B75B1A3C6}" sibTransId="{760EA0D8-D6E0-4667-8547-028993221332}"/>
    <dgm:cxn modelId="{55618D4F-6938-4B06-BE88-938501DA1541}" type="presOf" srcId="{0DBD0FFB-8AF4-410D-BAAB-B4A39E1D110A}" destId="{54F294A2-503A-410F-B2EB-7795CE9C4324}" srcOrd="0" destOrd="0" presId="urn:microsoft.com/office/officeart/2018/2/layout/IconCircleList"/>
    <dgm:cxn modelId="{44F7F356-63A3-499C-847C-5A6E7F32F362}" type="presOf" srcId="{777F6793-A20A-4611-B767-FF4C33851578}" destId="{552CDB11-87FD-44E9-B9B4-A4728005A1D3}" srcOrd="0" destOrd="0" presId="urn:microsoft.com/office/officeart/2018/2/layout/IconCircleList"/>
    <dgm:cxn modelId="{D00C118B-E58F-470E-8294-9CE321E7F6D0}" type="presOf" srcId="{B423165D-07D1-4B24-AC93-468BF0121352}" destId="{DDAB5BD9-A4F7-4FC2-B8D9-8EBC552FA3E6}" srcOrd="0" destOrd="0" presId="urn:microsoft.com/office/officeart/2018/2/layout/IconCircleList"/>
    <dgm:cxn modelId="{9553FC9E-CDD3-406B-8BE1-D88BDA0DDE2E}" type="presOf" srcId="{690035E7-F1E6-405F-B32F-E55D9622620B}" destId="{DF752A71-91CB-4A44-839F-93CBF23694F3}" srcOrd="0" destOrd="0" presId="urn:microsoft.com/office/officeart/2018/2/layout/IconCircleList"/>
    <dgm:cxn modelId="{256A14A7-9C0D-4B4F-A172-3D573F7D862C}" type="presOf" srcId="{175B9D29-69EF-48F4-AD80-F69D397519C0}" destId="{3DDE79C6-2C92-4290-999E-8B791010F40B}" srcOrd="0" destOrd="0" presId="urn:microsoft.com/office/officeart/2018/2/layout/IconCircleList"/>
    <dgm:cxn modelId="{57FF05CA-0107-4B5E-A264-650C04D5799C}" srcId="{0DBD0FFB-8AF4-410D-BAAB-B4A39E1D110A}" destId="{B423165D-07D1-4B24-AC93-468BF0121352}" srcOrd="2" destOrd="0" parTransId="{197A3733-EFDA-4945-A94A-A0132260829C}" sibTransId="{4ABF5A12-0740-4D8B-87EF-6A26D843A451}"/>
    <dgm:cxn modelId="{AA3C8FFD-0587-45E7-825A-B7FB6BA19D21}" srcId="{0DBD0FFB-8AF4-410D-BAAB-B4A39E1D110A}" destId="{777F6793-A20A-4611-B767-FF4C33851578}" srcOrd="0" destOrd="0" parTransId="{C4D8C99F-3C6D-42E3-A5FA-89898B7D6BE7}" sibTransId="{690035E7-F1E6-405F-B32F-E55D9622620B}"/>
    <dgm:cxn modelId="{90D0F40E-9B00-46CD-9872-8E4C1F0C5F95}" type="presParOf" srcId="{54F294A2-503A-410F-B2EB-7795CE9C4324}" destId="{8CD39643-8589-4E10-96C4-EBC763E30E55}" srcOrd="0" destOrd="0" presId="urn:microsoft.com/office/officeart/2018/2/layout/IconCircleList"/>
    <dgm:cxn modelId="{C14B4423-097C-478B-A30B-18F94BB01B61}" type="presParOf" srcId="{8CD39643-8589-4E10-96C4-EBC763E30E55}" destId="{E7886053-B6C8-4BA3-9DC4-765E4C7C996A}" srcOrd="0" destOrd="0" presId="urn:microsoft.com/office/officeart/2018/2/layout/IconCircleList"/>
    <dgm:cxn modelId="{E63A6F9B-8FB3-471D-9F3B-6ED7CAF80CD1}" type="presParOf" srcId="{E7886053-B6C8-4BA3-9DC4-765E4C7C996A}" destId="{1B711524-AEB3-42F8-BB15-433C02F22629}" srcOrd="0" destOrd="0" presId="urn:microsoft.com/office/officeart/2018/2/layout/IconCircleList"/>
    <dgm:cxn modelId="{6A6F9263-F994-4671-B3AF-30BF1900C388}" type="presParOf" srcId="{E7886053-B6C8-4BA3-9DC4-765E4C7C996A}" destId="{39465A93-C6B8-4C8E-ACB7-320880073B88}" srcOrd="1" destOrd="0" presId="urn:microsoft.com/office/officeart/2018/2/layout/IconCircleList"/>
    <dgm:cxn modelId="{6C46C840-668C-4092-8FF2-4C007D9F25BD}" type="presParOf" srcId="{E7886053-B6C8-4BA3-9DC4-765E4C7C996A}" destId="{9939B008-45CE-4165-B440-C6FA7DD10C80}" srcOrd="2" destOrd="0" presId="urn:microsoft.com/office/officeart/2018/2/layout/IconCircleList"/>
    <dgm:cxn modelId="{CCB0BA35-0125-4D78-B3AC-03D8944DB691}" type="presParOf" srcId="{E7886053-B6C8-4BA3-9DC4-765E4C7C996A}" destId="{552CDB11-87FD-44E9-B9B4-A4728005A1D3}" srcOrd="3" destOrd="0" presId="urn:microsoft.com/office/officeart/2018/2/layout/IconCircleList"/>
    <dgm:cxn modelId="{772E4491-AF03-4F4A-B212-7D87D61DDFEE}" type="presParOf" srcId="{8CD39643-8589-4E10-96C4-EBC763E30E55}" destId="{DF752A71-91CB-4A44-839F-93CBF23694F3}" srcOrd="1" destOrd="0" presId="urn:microsoft.com/office/officeart/2018/2/layout/IconCircleList"/>
    <dgm:cxn modelId="{F596886E-C4BC-465C-8C6F-731FDC225C8A}" type="presParOf" srcId="{8CD39643-8589-4E10-96C4-EBC763E30E55}" destId="{A7DC14BA-9D8F-4B3C-A08B-C1A35716E39B}" srcOrd="2" destOrd="0" presId="urn:microsoft.com/office/officeart/2018/2/layout/IconCircleList"/>
    <dgm:cxn modelId="{77DE83BF-B1BF-44F8-8988-8B025408540E}" type="presParOf" srcId="{A7DC14BA-9D8F-4B3C-A08B-C1A35716E39B}" destId="{AFF17924-FE44-4CA1-924C-F3F44513C11A}" srcOrd="0" destOrd="0" presId="urn:microsoft.com/office/officeart/2018/2/layout/IconCircleList"/>
    <dgm:cxn modelId="{A8286AF9-7A25-4ABF-AA77-06BBC7CEF524}" type="presParOf" srcId="{A7DC14BA-9D8F-4B3C-A08B-C1A35716E39B}" destId="{D8BA173F-3F09-4B43-9671-550E3BA95CE4}" srcOrd="1" destOrd="0" presId="urn:microsoft.com/office/officeart/2018/2/layout/IconCircleList"/>
    <dgm:cxn modelId="{D7BC69EF-7D5C-488A-8A63-4A5FACC67B81}" type="presParOf" srcId="{A7DC14BA-9D8F-4B3C-A08B-C1A35716E39B}" destId="{3E932CCC-1B11-4B97-B13C-A7270CAE1805}" srcOrd="2" destOrd="0" presId="urn:microsoft.com/office/officeart/2018/2/layout/IconCircleList"/>
    <dgm:cxn modelId="{15EBF59C-E7A0-4B80-BB4B-E8C483570128}" type="presParOf" srcId="{A7DC14BA-9D8F-4B3C-A08B-C1A35716E39B}" destId="{3DDE79C6-2C92-4290-999E-8B791010F40B}" srcOrd="3" destOrd="0" presId="urn:microsoft.com/office/officeart/2018/2/layout/IconCircleList"/>
    <dgm:cxn modelId="{87838C92-BB56-4394-9813-9DCA89EC1AB4}" type="presParOf" srcId="{8CD39643-8589-4E10-96C4-EBC763E30E55}" destId="{72166554-ED34-4FB2-821A-78CA75A66657}" srcOrd="3" destOrd="0" presId="urn:microsoft.com/office/officeart/2018/2/layout/IconCircleList"/>
    <dgm:cxn modelId="{BA6EE1A0-0FA0-4B58-BF3D-66863AA7EF86}" type="presParOf" srcId="{8CD39643-8589-4E10-96C4-EBC763E30E55}" destId="{61B21C54-77A5-41AD-BD5B-663ADAB3E7D9}" srcOrd="4" destOrd="0" presId="urn:microsoft.com/office/officeart/2018/2/layout/IconCircleList"/>
    <dgm:cxn modelId="{6770FBD8-E277-4CAD-81D5-AB50BC9EDA12}" type="presParOf" srcId="{61B21C54-77A5-41AD-BD5B-663ADAB3E7D9}" destId="{689BF5C8-99BB-40DC-BC92-17FBB4C0AB2C}" srcOrd="0" destOrd="0" presId="urn:microsoft.com/office/officeart/2018/2/layout/IconCircleList"/>
    <dgm:cxn modelId="{DD3C49A6-C965-49CE-9E30-227C86B92CE1}" type="presParOf" srcId="{61B21C54-77A5-41AD-BD5B-663ADAB3E7D9}" destId="{B0F39EE2-5DBC-4B8E-B338-6D406A47DDD6}" srcOrd="1" destOrd="0" presId="urn:microsoft.com/office/officeart/2018/2/layout/IconCircleList"/>
    <dgm:cxn modelId="{6C21DB95-F60A-43AD-B9D0-9C5CE67A1A8D}" type="presParOf" srcId="{61B21C54-77A5-41AD-BD5B-663ADAB3E7D9}" destId="{48B8DE43-7C1A-4DFE-B894-DA4BFDBFD3C9}" srcOrd="2" destOrd="0" presId="urn:microsoft.com/office/officeart/2018/2/layout/IconCircleList"/>
    <dgm:cxn modelId="{CB0836A9-65A5-411B-9FFD-FE523BAF2469}" type="presParOf" srcId="{61B21C54-77A5-41AD-BD5B-663ADAB3E7D9}" destId="{DDAB5BD9-A4F7-4FC2-B8D9-8EBC552FA3E6}" srcOrd="3" destOrd="0" presId="urn:microsoft.com/office/officeart/2018/2/layout/IconCircleList"/>
    <dgm:cxn modelId="{55961F8C-A210-450B-AE3A-E945A2F2B637}" type="presParOf" srcId="{8CD39643-8589-4E10-96C4-EBC763E30E55}" destId="{7A65FF57-EDAB-46E3-A464-B238027CFAA4}" srcOrd="5" destOrd="0" presId="urn:microsoft.com/office/officeart/2018/2/layout/IconCircleList"/>
    <dgm:cxn modelId="{21EC0CE9-FDB8-420C-95F3-B1E1904B3FE7}" type="presParOf" srcId="{8CD39643-8589-4E10-96C4-EBC763E30E55}" destId="{DE12C07A-BE47-4F26-B9BC-4B400AF43368}" srcOrd="6" destOrd="0" presId="urn:microsoft.com/office/officeart/2018/2/layout/IconCircleList"/>
    <dgm:cxn modelId="{5C32CED7-CACB-4D3F-9EEC-37EAE2977162}" type="presParOf" srcId="{DE12C07A-BE47-4F26-B9BC-4B400AF43368}" destId="{D029A587-F30A-44BC-8D79-07BCEC749AEE}" srcOrd="0" destOrd="0" presId="urn:microsoft.com/office/officeart/2018/2/layout/IconCircleList"/>
    <dgm:cxn modelId="{B54418C1-B729-4627-848B-65335901A193}" type="presParOf" srcId="{DE12C07A-BE47-4F26-B9BC-4B400AF43368}" destId="{F2CDACC1-FC0D-43F6-9E32-75D273AC7F81}" srcOrd="1" destOrd="0" presId="urn:microsoft.com/office/officeart/2018/2/layout/IconCircleList"/>
    <dgm:cxn modelId="{AD012337-53E5-4297-9AB6-B691A943B3FA}" type="presParOf" srcId="{DE12C07A-BE47-4F26-B9BC-4B400AF43368}" destId="{26363EB4-2747-4AD7-87F8-078C1948D7CC}" srcOrd="2" destOrd="0" presId="urn:microsoft.com/office/officeart/2018/2/layout/IconCircleList"/>
    <dgm:cxn modelId="{0F8E4646-6B1B-4096-B933-5AC6A57D010D}" type="presParOf" srcId="{DE12C07A-BE47-4F26-B9BC-4B400AF43368}" destId="{B1B98B2E-069C-47EF-A8CA-AEB52E968E0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D8BAC3-D6AE-4E9E-BEBA-9D62E1C46B0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7BC4BF3-439F-4C4C-8461-7206C6449636}">
      <dgm:prSet/>
      <dgm:spPr/>
      <dgm:t>
        <a:bodyPr/>
        <a:lstStyle/>
        <a:p>
          <a:pPr>
            <a:lnSpc>
              <a:spcPct val="100000"/>
            </a:lnSpc>
          </a:pPr>
          <a:r>
            <a:rPr lang="en-GB">
              <a:hlinkClick xmlns:r="http://schemas.openxmlformats.org/officeDocument/2006/relationships" r:id="rId1"/>
            </a:rPr>
            <a:t>This website </a:t>
          </a:r>
          <a:r>
            <a:rPr lang="en-GB"/>
            <a:t>has a timeline of Psychological research, going back to 1878</a:t>
          </a:r>
          <a:endParaRPr lang="en-US"/>
        </a:p>
      </dgm:t>
    </dgm:pt>
    <dgm:pt modelId="{6CE825E7-9C81-4873-8C15-4608BF51A9B3}" type="parTrans" cxnId="{111C7EF5-AFA9-4FDD-80BF-613E1F37EA36}">
      <dgm:prSet/>
      <dgm:spPr/>
      <dgm:t>
        <a:bodyPr/>
        <a:lstStyle/>
        <a:p>
          <a:endParaRPr lang="en-US"/>
        </a:p>
      </dgm:t>
    </dgm:pt>
    <dgm:pt modelId="{19C93B91-E30C-417D-AE47-1C919E2EE10D}" type="sibTrans" cxnId="{111C7EF5-AFA9-4FDD-80BF-613E1F37EA36}">
      <dgm:prSet/>
      <dgm:spPr/>
      <dgm:t>
        <a:bodyPr/>
        <a:lstStyle/>
        <a:p>
          <a:endParaRPr lang="en-US"/>
        </a:p>
      </dgm:t>
    </dgm:pt>
    <dgm:pt modelId="{97A1F90B-B8D7-4554-A87A-A2CAA4797405}">
      <dgm:prSet/>
      <dgm:spPr/>
      <dgm:t>
        <a:bodyPr/>
        <a:lstStyle/>
        <a:p>
          <a:pPr>
            <a:lnSpc>
              <a:spcPct val="100000"/>
            </a:lnSpc>
          </a:pPr>
          <a:r>
            <a:rPr lang="en-GB"/>
            <a:t>Choose </a:t>
          </a:r>
          <a:r>
            <a:rPr lang="en-GB" b="1"/>
            <a:t>one</a:t>
          </a:r>
          <a:r>
            <a:rPr lang="en-GB"/>
            <a:t> of the researchers or studies from this timeline that has a hyperlink (it’s in blue and if you click on it your browser takes you to a new webpage)</a:t>
          </a:r>
          <a:endParaRPr lang="en-US"/>
        </a:p>
      </dgm:t>
    </dgm:pt>
    <dgm:pt modelId="{62317C9A-BA6A-4579-A362-5441C19F4884}" type="parTrans" cxnId="{5ED457F8-A8F3-4406-8B7A-2B2CD20B35D9}">
      <dgm:prSet/>
      <dgm:spPr/>
      <dgm:t>
        <a:bodyPr/>
        <a:lstStyle/>
        <a:p>
          <a:endParaRPr lang="en-US"/>
        </a:p>
      </dgm:t>
    </dgm:pt>
    <dgm:pt modelId="{84DC62C0-5251-416E-8537-192F0AA55278}" type="sibTrans" cxnId="{5ED457F8-A8F3-4406-8B7A-2B2CD20B35D9}">
      <dgm:prSet/>
      <dgm:spPr/>
      <dgm:t>
        <a:bodyPr/>
        <a:lstStyle/>
        <a:p>
          <a:endParaRPr lang="en-US"/>
        </a:p>
      </dgm:t>
    </dgm:pt>
    <dgm:pt modelId="{A9FC6942-E92B-4415-8504-6FF8A3DAB5D7}">
      <dgm:prSet/>
      <dgm:spPr/>
      <dgm:t>
        <a:bodyPr/>
        <a:lstStyle/>
        <a:p>
          <a:pPr>
            <a:lnSpc>
              <a:spcPct val="100000"/>
            </a:lnSpc>
          </a:pPr>
          <a:r>
            <a:rPr lang="en-GB"/>
            <a:t>Find out more about this researcher or this study. You can use the </a:t>
          </a:r>
          <a:r>
            <a:rPr lang="en-GB" b="1"/>
            <a:t>verywellmind</a:t>
          </a:r>
          <a:r>
            <a:rPr lang="en-GB"/>
            <a:t> website as a starting point, but you should search for other information.</a:t>
          </a:r>
          <a:endParaRPr lang="en-US"/>
        </a:p>
      </dgm:t>
    </dgm:pt>
    <dgm:pt modelId="{2F2909E5-D89A-4E9C-A540-C76756645097}" type="parTrans" cxnId="{8E654593-A3CE-4230-90B5-2ED3AD18FFA0}">
      <dgm:prSet/>
      <dgm:spPr/>
      <dgm:t>
        <a:bodyPr/>
        <a:lstStyle/>
        <a:p>
          <a:endParaRPr lang="en-US"/>
        </a:p>
      </dgm:t>
    </dgm:pt>
    <dgm:pt modelId="{F32A87B9-85BC-4718-A52F-986AC2B15864}" type="sibTrans" cxnId="{8E654593-A3CE-4230-90B5-2ED3AD18FFA0}">
      <dgm:prSet/>
      <dgm:spPr/>
      <dgm:t>
        <a:bodyPr/>
        <a:lstStyle/>
        <a:p>
          <a:endParaRPr lang="en-US"/>
        </a:p>
      </dgm:t>
    </dgm:pt>
    <dgm:pt modelId="{FD90816A-8589-4AD6-84E8-6F2B76160245}">
      <dgm:prSet/>
      <dgm:spPr/>
      <dgm:t>
        <a:bodyPr/>
        <a:lstStyle/>
        <a:p>
          <a:pPr>
            <a:lnSpc>
              <a:spcPct val="100000"/>
            </a:lnSpc>
          </a:pPr>
          <a:r>
            <a:rPr lang="en-GB"/>
            <a:t>The poster should be A4 or A3 size and include a photo or drawing of the researcher and information about what they discovered and how.</a:t>
          </a:r>
          <a:endParaRPr lang="en-US"/>
        </a:p>
      </dgm:t>
    </dgm:pt>
    <dgm:pt modelId="{3FA01116-DD05-4EE8-9FF0-C99B5CC1C1C2}" type="parTrans" cxnId="{918A4B56-D1C6-4276-8259-2707E8A5903C}">
      <dgm:prSet/>
      <dgm:spPr/>
      <dgm:t>
        <a:bodyPr/>
        <a:lstStyle/>
        <a:p>
          <a:endParaRPr lang="en-US"/>
        </a:p>
      </dgm:t>
    </dgm:pt>
    <dgm:pt modelId="{390209E7-ECF0-4EE2-AC34-AD411C87E0FB}" type="sibTrans" cxnId="{918A4B56-D1C6-4276-8259-2707E8A5903C}">
      <dgm:prSet/>
      <dgm:spPr/>
      <dgm:t>
        <a:bodyPr/>
        <a:lstStyle/>
        <a:p>
          <a:endParaRPr lang="en-US"/>
        </a:p>
      </dgm:t>
    </dgm:pt>
    <dgm:pt modelId="{16BAB32F-8BFA-44FD-A07D-BDFAFCB643CE}" type="pres">
      <dgm:prSet presAssocID="{D8D8BAC3-D6AE-4E9E-BEBA-9D62E1C46B0E}" presName="root" presStyleCnt="0">
        <dgm:presLayoutVars>
          <dgm:dir/>
          <dgm:resizeHandles val="exact"/>
        </dgm:presLayoutVars>
      </dgm:prSet>
      <dgm:spPr/>
    </dgm:pt>
    <dgm:pt modelId="{A2DF8297-00D7-4D9F-B031-D11740532462}" type="pres">
      <dgm:prSet presAssocID="{37BC4BF3-439F-4C4C-8461-7206C6449636}" presName="compNode" presStyleCnt="0"/>
      <dgm:spPr/>
    </dgm:pt>
    <dgm:pt modelId="{EBCACB41-199C-4F5E-9496-47DCF748CBEA}" type="pres">
      <dgm:prSet presAssocID="{37BC4BF3-439F-4C4C-8461-7206C6449636}" presName="bgRect" presStyleLbl="bgShp" presStyleIdx="0" presStyleCnt="4"/>
      <dgm:spPr/>
    </dgm:pt>
    <dgm:pt modelId="{BFCD96CC-F606-4341-B9A1-FA227147440E}" type="pres">
      <dgm:prSet presAssocID="{37BC4BF3-439F-4C4C-8461-7206C6449636}" presName="iconRect" presStyleLbl="node1" presStyleIdx="0" presStyleCnt="4"/>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Brain in head"/>
        </a:ext>
      </dgm:extLst>
    </dgm:pt>
    <dgm:pt modelId="{87895D4D-84E2-4ECE-8D38-EA7D000565B6}" type="pres">
      <dgm:prSet presAssocID="{37BC4BF3-439F-4C4C-8461-7206C6449636}" presName="spaceRect" presStyleCnt="0"/>
      <dgm:spPr/>
    </dgm:pt>
    <dgm:pt modelId="{7DC44039-4DCC-4F2D-A43E-0D9102FFC8B6}" type="pres">
      <dgm:prSet presAssocID="{37BC4BF3-439F-4C4C-8461-7206C6449636}" presName="parTx" presStyleLbl="revTx" presStyleIdx="0" presStyleCnt="4">
        <dgm:presLayoutVars>
          <dgm:chMax val="0"/>
          <dgm:chPref val="0"/>
        </dgm:presLayoutVars>
      </dgm:prSet>
      <dgm:spPr/>
    </dgm:pt>
    <dgm:pt modelId="{4FE7741C-E101-47B6-BAB8-EC4F45F80BC4}" type="pres">
      <dgm:prSet presAssocID="{19C93B91-E30C-417D-AE47-1C919E2EE10D}" presName="sibTrans" presStyleCnt="0"/>
      <dgm:spPr/>
    </dgm:pt>
    <dgm:pt modelId="{EBD32045-9545-48C8-A3F3-354DEB927F89}" type="pres">
      <dgm:prSet presAssocID="{97A1F90B-B8D7-4554-A87A-A2CAA4797405}" presName="compNode" presStyleCnt="0"/>
      <dgm:spPr/>
    </dgm:pt>
    <dgm:pt modelId="{1EAB3440-D1BA-4A63-A717-3799BA45D55E}" type="pres">
      <dgm:prSet presAssocID="{97A1F90B-B8D7-4554-A87A-A2CAA4797405}" presName="bgRect" presStyleLbl="bgShp" presStyleIdx="1" presStyleCnt="4"/>
      <dgm:spPr/>
    </dgm:pt>
    <dgm:pt modelId="{470AB806-E46F-4164-BA9D-8304FAD0E825}" type="pres">
      <dgm:prSet presAssocID="{97A1F90B-B8D7-4554-A87A-A2CAA4797405}" presName="iconRect" presStyleLbl="node1" presStyleIdx="1" presStyleCnt="4"/>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Cursor"/>
        </a:ext>
      </dgm:extLst>
    </dgm:pt>
    <dgm:pt modelId="{3209378F-4E86-4EEA-965D-D8A848422102}" type="pres">
      <dgm:prSet presAssocID="{97A1F90B-B8D7-4554-A87A-A2CAA4797405}" presName="spaceRect" presStyleCnt="0"/>
      <dgm:spPr/>
    </dgm:pt>
    <dgm:pt modelId="{B122E710-7966-47A0-8985-BCB08DFC2F92}" type="pres">
      <dgm:prSet presAssocID="{97A1F90B-B8D7-4554-A87A-A2CAA4797405}" presName="parTx" presStyleLbl="revTx" presStyleIdx="1" presStyleCnt="4">
        <dgm:presLayoutVars>
          <dgm:chMax val="0"/>
          <dgm:chPref val="0"/>
        </dgm:presLayoutVars>
      </dgm:prSet>
      <dgm:spPr/>
    </dgm:pt>
    <dgm:pt modelId="{6E9B0814-5E83-48D5-95C2-29426EBEE44C}" type="pres">
      <dgm:prSet presAssocID="{84DC62C0-5251-416E-8537-192F0AA55278}" presName="sibTrans" presStyleCnt="0"/>
      <dgm:spPr/>
    </dgm:pt>
    <dgm:pt modelId="{7FDB6F9D-1406-4ABB-BFEC-84598C13F7D1}" type="pres">
      <dgm:prSet presAssocID="{A9FC6942-E92B-4415-8504-6FF8A3DAB5D7}" presName="compNode" presStyleCnt="0"/>
      <dgm:spPr/>
    </dgm:pt>
    <dgm:pt modelId="{EE8D0B4B-69B2-4BCD-BA87-7AA22DBD78EF}" type="pres">
      <dgm:prSet presAssocID="{A9FC6942-E92B-4415-8504-6FF8A3DAB5D7}" presName="bgRect" presStyleLbl="bgShp" presStyleIdx="2" presStyleCnt="4"/>
      <dgm:spPr/>
    </dgm:pt>
    <dgm:pt modelId="{46D72352-A135-4997-97F7-7CCD866EDAD5}" type="pres">
      <dgm:prSet presAssocID="{A9FC6942-E92B-4415-8504-6FF8A3DAB5D7}" presName="iconRect" presStyleLbl="node1" presStyleIdx="2" presStyleCnt="4"/>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dgm:spPr>
      <dgm:extLst>
        <a:ext uri="{E40237B7-FDA0-4F09-8148-C483321AD2D9}">
          <dgm14:cNvPr xmlns:dgm14="http://schemas.microsoft.com/office/drawing/2010/diagram" id="0" name="" descr="Target Audience"/>
        </a:ext>
      </dgm:extLst>
    </dgm:pt>
    <dgm:pt modelId="{E65B7DEC-287E-49F5-9DF5-6F6F9E34D836}" type="pres">
      <dgm:prSet presAssocID="{A9FC6942-E92B-4415-8504-6FF8A3DAB5D7}" presName="spaceRect" presStyleCnt="0"/>
      <dgm:spPr/>
    </dgm:pt>
    <dgm:pt modelId="{E8786E49-5C8A-4A2A-9FE1-C4693E33F2BC}" type="pres">
      <dgm:prSet presAssocID="{A9FC6942-E92B-4415-8504-6FF8A3DAB5D7}" presName="parTx" presStyleLbl="revTx" presStyleIdx="2" presStyleCnt="4">
        <dgm:presLayoutVars>
          <dgm:chMax val="0"/>
          <dgm:chPref val="0"/>
        </dgm:presLayoutVars>
      </dgm:prSet>
      <dgm:spPr/>
    </dgm:pt>
    <dgm:pt modelId="{99275832-B481-4599-AB77-E8969FA6C887}" type="pres">
      <dgm:prSet presAssocID="{F32A87B9-85BC-4718-A52F-986AC2B15864}" presName="sibTrans" presStyleCnt="0"/>
      <dgm:spPr/>
    </dgm:pt>
    <dgm:pt modelId="{A91040D5-5668-4D6E-8148-F41A21F9A06A}" type="pres">
      <dgm:prSet presAssocID="{FD90816A-8589-4AD6-84E8-6F2B76160245}" presName="compNode" presStyleCnt="0"/>
      <dgm:spPr/>
    </dgm:pt>
    <dgm:pt modelId="{6D9802C0-20D4-40E9-AF61-26EB96E26272}" type="pres">
      <dgm:prSet presAssocID="{FD90816A-8589-4AD6-84E8-6F2B76160245}" presName="bgRect" presStyleLbl="bgShp" presStyleIdx="3" presStyleCnt="4"/>
      <dgm:spPr/>
    </dgm:pt>
    <dgm:pt modelId="{544253B0-0052-4BBC-A705-F8B278791E6C}" type="pres">
      <dgm:prSet presAssocID="{FD90816A-8589-4AD6-84E8-6F2B76160245}" presName="iconRect" presStyleLbl="node1" presStyleIdx="3" presStyleCnt="4"/>
      <dgm:spPr>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dgm:spPr>
      <dgm:extLst>
        <a:ext uri="{E40237B7-FDA0-4F09-8148-C483321AD2D9}">
          <dgm14:cNvPr xmlns:dgm14="http://schemas.microsoft.com/office/drawing/2010/diagram" id="0" name="" descr="Quotes"/>
        </a:ext>
      </dgm:extLst>
    </dgm:pt>
    <dgm:pt modelId="{2E5FD395-54D8-47CF-8F8B-FEC2C4B1B1C7}" type="pres">
      <dgm:prSet presAssocID="{FD90816A-8589-4AD6-84E8-6F2B76160245}" presName="spaceRect" presStyleCnt="0"/>
      <dgm:spPr/>
    </dgm:pt>
    <dgm:pt modelId="{722EDD62-6B47-4B1C-8E25-E47D8D02AEBE}" type="pres">
      <dgm:prSet presAssocID="{FD90816A-8589-4AD6-84E8-6F2B76160245}" presName="parTx" presStyleLbl="revTx" presStyleIdx="3" presStyleCnt="4">
        <dgm:presLayoutVars>
          <dgm:chMax val="0"/>
          <dgm:chPref val="0"/>
        </dgm:presLayoutVars>
      </dgm:prSet>
      <dgm:spPr/>
    </dgm:pt>
  </dgm:ptLst>
  <dgm:cxnLst>
    <dgm:cxn modelId="{4135041B-DCA6-4ED4-8966-3D430434A05E}" type="presOf" srcId="{A9FC6942-E92B-4415-8504-6FF8A3DAB5D7}" destId="{E8786E49-5C8A-4A2A-9FE1-C4693E33F2BC}" srcOrd="0" destOrd="0" presId="urn:microsoft.com/office/officeart/2018/2/layout/IconVerticalSolidList"/>
    <dgm:cxn modelId="{EA15762F-28A5-490E-B93D-11EBF10E6124}" type="presOf" srcId="{D8D8BAC3-D6AE-4E9E-BEBA-9D62E1C46B0E}" destId="{16BAB32F-8BFA-44FD-A07D-BDFAFCB643CE}" srcOrd="0" destOrd="0" presId="urn:microsoft.com/office/officeart/2018/2/layout/IconVerticalSolidList"/>
    <dgm:cxn modelId="{52C36960-C3F9-4328-A05B-DC7B2A5CEB1B}" type="presOf" srcId="{FD90816A-8589-4AD6-84E8-6F2B76160245}" destId="{722EDD62-6B47-4B1C-8E25-E47D8D02AEBE}" srcOrd="0" destOrd="0" presId="urn:microsoft.com/office/officeart/2018/2/layout/IconVerticalSolidList"/>
    <dgm:cxn modelId="{918A4B56-D1C6-4276-8259-2707E8A5903C}" srcId="{D8D8BAC3-D6AE-4E9E-BEBA-9D62E1C46B0E}" destId="{FD90816A-8589-4AD6-84E8-6F2B76160245}" srcOrd="3" destOrd="0" parTransId="{3FA01116-DD05-4EE8-9FF0-C99B5CC1C1C2}" sibTransId="{390209E7-ECF0-4EE2-AC34-AD411C87E0FB}"/>
    <dgm:cxn modelId="{FD2BDD89-62A2-40A2-8E37-01B226255A09}" type="presOf" srcId="{97A1F90B-B8D7-4554-A87A-A2CAA4797405}" destId="{B122E710-7966-47A0-8985-BCB08DFC2F92}" srcOrd="0" destOrd="0" presId="urn:microsoft.com/office/officeart/2018/2/layout/IconVerticalSolidList"/>
    <dgm:cxn modelId="{8E654593-A3CE-4230-90B5-2ED3AD18FFA0}" srcId="{D8D8BAC3-D6AE-4E9E-BEBA-9D62E1C46B0E}" destId="{A9FC6942-E92B-4415-8504-6FF8A3DAB5D7}" srcOrd="2" destOrd="0" parTransId="{2F2909E5-D89A-4E9C-A540-C76756645097}" sibTransId="{F32A87B9-85BC-4718-A52F-986AC2B15864}"/>
    <dgm:cxn modelId="{B2E122EF-EB20-46E2-A4F6-635DD90E5CC1}" type="presOf" srcId="{37BC4BF3-439F-4C4C-8461-7206C6449636}" destId="{7DC44039-4DCC-4F2D-A43E-0D9102FFC8B6}" srcOrd="0" destOrd="0" presId="urn:microsoft.com/office/officeart/2018/2/layout/IconVerticalSolidList"/>
    <dgm:cxn modelId="{111C7EF5-AFA9-4FDD-80BF-613E1F37EA36}" srcId="{D8D8BAC3-D6AE-4E9E-BEBA-9D62E1C46B0E}" destId="{37BC4BF3-439F-4C4C-8461-7206C6449636}" srcOrd="0" destOrd="0" parTransId="{6CE825E7-9C81-4873-8C15-4608BF51A9B3}" sibTransId="{19C93B91-E30C-417D-AE47-1C919E2EE10D}"/>
    <dgm:cxn modelId="{5ED457F8-A8F3-4406-8B7A-2B2CD20B35D9}" srcId="{D8D8BAC3-D6AE-4E9E-BEBA-9D62E1C46B0E}" destId="{97A1F90B-B8D7-4554-A87A-A2CAA4797405}" srcOrd="1" destOrd="0" parTransId="{62317C9A-BA6A-4579-A362-5441C19F4884}" sibTransId="{84DC62C0-5251-416E-8537-192F0AA55278}"/>
    <dgm:cxn modelId="{7F3660B5-B9B2-4200-8B47-E07097285C53}" type="presParOf" srcId="{16BAB32F-8BFA-44FD-A07D-BDFAFCB643CE}" destId="{A2DF8297-00D7-4D9F-B031-D11740532462}" srcOrd="0" destOrd="0" presId="urn:microsoft.com/office/officeart/2018/2/layout/IconVerticalSolidList"/>
    <dgm:cxn modelId="{28BF8F69-2BCB-496A-BFE7-A1898DCC78D7}" type="presParOf" srcId="{A2DF8297-00D7-4D9F-B031-D11740532462}" destId="{EBCACB41-199C-4F5E-9496-47DCF748CBEA}" srcOrd="0" destOrd="0" presId="urn:microsoft.com/office/officeart/2018/2/layout/IconVerticalSolidList"/>
    <dgm:cxn modelId="{369B30E9-B660-4365-BAD1-7C14470419DF}" type="presParOf" srcId="{A2DF8297-00D7-4D9F-B031-D11740532462}" destId="{BFCD96CC-F606-4341-B9A1-FA227147440E}" srcOrd="1" destOrd="0" presId="urn:microsoft.com/office/officeart/2018/2/layout/IconVerticalSolidList"/>
    <dgm:cxn modelId="{AC893273-7009-45E1-A6A6-3107D131EB61}" type="presParOf" srcId="{A2DF8297-00D7-4D9F-B031-D11740532462}" destId="{87895D4D-84E2-4ECE-8D38-EA7D000565B6}" srcOrd="2" destOrd="0" presId="urn:microsoft.com/office/officeart/2018/2/layout/IconVerticalSolidList"/>
    <dgm:cxn modelId="{FC07A9B0-F21A-41F1-9C2E-22630C326460}" type="presParOf" srcId="{A2DF8297-00D7-4D9F-B031-D11740532462}" destId="{7DC44039-4DCC-4F2D-A43E-0D9102FFC8B6}" srcOrd="3" destOrd="0" presId="urn:microsoft.com/office/officeart/2018/2/layout/IconVerticalSolidList"/>
    <dgm:cxn modelId="{73663CB4-6223-4683-B3F3-15F7555D609D}" type="presParOf" srcId="{16BAB32F-8BFA-44FD-A07D-BDFAFCB643CE}" destId="{4FE7741C-E101-47B6-BAB8-EC4F45F80BC4}" srcOrd="1" destOrd="0" presId="urn:microsoft.com/office/officeart/2018/2/layout/IconVerticalSolidList"/>
    <dgm:cxn modelId="{DED2EF27-0D55-44E4-B9AE-5A37A2677F38}" type="presParOf" srcId="{16BAB32F-8BFA-44FD-A07D-BDFAFCB643CE}" destId="{EBD32045-9545-48C8-A3F3-354DEB927F89}" srcOrd="2" destOrd="0" presId="urn:microsoft.com/office/officeart/2018/2/layout/IconVerticalSolidList"/>
    <dgm:cxn modelId="{9BEAF9F7-B245-4F6A-94E3-9075400E00EC}" type="presParOf" srcId="{EBD32045-9545-48C8-A3F3-354DEB927F89}" destId="{1EAB3440-D1BA-4A63-A717-3799BA45D55E}" srcOrd="0" destOrd="0" presId="urn:microsoft.com/office/officeart/2018/2/layout/IconVerticalSolidList"/>
    <dgm:cxn modelId="{31B60A1F-313C-4960-9700-4E2E0847697E}" type="presParOf" srcId="{EBD32045-9545-48C8-A3F3-354DEB927F89}" destId="{470AB806-E46F-4164-BA9D-8304FAD0E825}" srcOrd="1" destOrd="0" presId="urn:microsoft.com/office/officeart/2018/2/layout/IconVerticalSolidList"/>
    <dgm:cxn modelId="{3C7618EB-50CC-49E1-B085-12D826B28C75}" type="presParOf" srcId="{EBD32045-9545-48C8-A3F3-354DEB927F89}" destId="{3209378F-4E86-4EEA-965D-D8A848422102}" srcOrd="2" destOrd="0" presId="urn:microsoft.com/office/officeart/2018/2/layout/IconVerticalSolidList"/>
    <dgm:cxn modelId="{5F025689-1EC7-4310-B12A-0C3AD320B4E0}" type="presParOf" srcId="{EBD32045-9545-48C8-A3F3-354DEB927F89}" destId="{B122E710-7966-47A0-8985-BCB08DFC2F92}" srcOrd="3" destOrd="0" presId="urn:microsoft.com/office/officeart/2018/2/layout/IconVerticalSolidList"/>
    <dgm:cxn modelId="{29B5D045-43D5-4AD1-97B9-89B2A5F81B57}" type="presParOf" srcId="{16BAB32F-8BFA-44FD-A07D-BDFAFCB643CE}" destId="{6E9B0814-5E83-48D5-95C2-29426EBEE44C}" srcOrd="3" destOrd="0" presId="urn:microsoft.com/office/officeart/2018/2/layout/IconVerticalSolidList"/>
    <dgm:cxn modelId="{A2BE61C4-E836-4970-BD78-6A930CC6551E}" type="presParOf" srcId="{16BAB32F-8BFA-44FD-A07D-BDFAFCB643CE}" destId="{7FDB6F9D-1406-4ABB-BFEC-84598C13F7D1}" srcOrd="4" destOrd="0" presId="urn:microsoft.com/office/officeart/2018/2/layout/IconVerticalSolidList"/>
    <dgm:cxn modelId="{E6ADB9C0-3F9C-45C7-B078-0A7981A388C7}" type="presParOf" srcId="{7FDB6F9D-1406-4ABB-BFEC-84598C13F7D1}" destId="{EE8D0B4B-69B2-4BCD-BA87-7AA22DBD78EF}" srcOrd="0" destOrd="0" presId="urn:microsoft.com/office/officeart/2018/2/layout/IconVerticalSolidList"/>
    <dgm:cxn modelId="{F902BFFE-BA21-4120-A428-8332D07BD1DA}" type="presParOf" srcId="{7FDB6F9D-1406-4ABB-BFEC-84598C13F7D1}" destId="{46D72352-A135-4997-97F7-7CCD866EDAD5}" srcOrd="1" destOrd="0" presId="urn:microsoft.com/office/officeart/2018/2/layout/IconVerticalSolidList"/>
    <dgm:cxn modelId="{EBECF78D-1BD3-4E38-AC97-4DB8181A086D}" type="presParOf" srcId="{7FDB6F9D-1406-4ABB-BFEC-84598C13F7D1}" destId="{E65B7DEC-287E-49F5-9DF5-6F6F9E34D836}" srcOrd="2" destOrd="0" presId="urn:microsoft.com/office/officeart/2018/2/layout/IconVerticalSolidList"/>
    <dgm:cxn modelId="{62937C9E-56C2-4B5F-88F1-67D53E5C2E08}" type="presParOf" srcId="{7FDB6F9D-1406-4ABB-BFEC-84598C13F7D1}" destId="{E8786E49-5C8A-4A2A-9FE1-C4693E33F2BC}" srcOrd="3" destOrd="0" presId="urn:microsoft.com/office/officeart/2018/2/layout/IconVerticalSolidList"/>
    <dgm:cxn modelId="{C4101842-89EF-4E9C-AF3D-271302CA9B38}" type="presParOf" srcId="{16BAB32F-8BFA-44FD-A07D-BDFAFCB643CE}" destId="{99275832-B481-4599-AB77-E8969FA6C887}" srcOrd="5" destOrd="0" presId="urn:microsoft.com/office/officeart/2018/2/layout/IconVerticalSolidList"/>
    <dgm:cxn modelId="{80BB1B33-034F-408D-BF88-4BC75FA2A9CA}" type="presParOf" srcId="{16BAB32F-8BFA-44FD-A07D-BDFAFCB643CE}" destId="{A91040D5-5668-4D6E-8148-F41A21F9A06A}" srcOrd="6" destOrd="0" presId="urn:microsoft.com/office/officeart/2018/2/layout/IconVerticalSolidList"/>
    <dgm:cxn modelId="{EB365178-11A9-4230-87D3-031E721FB6A7}" type="presParOf" srcId="{A91040D5-5668-4D6E-8148-F41A21F9A06A}" destId="{6D9802C0-20D4-40E9-AF61-26EB96E26272}" srcOrd="0" destOrd="0" presId="urn:microsoft.com/office/officeart/2018/2/layout/IconVerticalSolidList"/>
    <dgm:cxn modelId="{D50664ED-7043-4AF9-8844-3B7A4A43A00A}" type="presParOf" srcId="{A91040D5-5668-4D6E-8148-F41A21F9A06A}" destId="{544253B0-0052-4BBC-A705-F8B278791E6C}" srcOrd="1" destOrd="0" presId="urn:microsoft.com/office/officeart/2018/2/layout/IconVerticalSolidList"/>
    <dgm:cxn modelId="{C1EB265A-5B2A-44D6-B19B-8D48E88F6B6F}" type="presParOf" srcId="{A91040D5-5668-4D6E-8148-F41A21F9A06A}" destId="{2E5FD395-54D8-47CF-8F8B-FEC2C4B1B1C7}" srcOrd="2" destOrd="0" presId="urn:microsoft.com/office/officeart/2018/2/layout/IconVerticalSolidList"/>
    <dgm:cxn modelId="{5F329F12-4F81-4A14-B724-5C15DD40AB1A}" type="presParOf" srcId="{A91040D5-5668-4D6E-8148-F41A21F9A06A}" destId="{722EDD62-6B47-4B1C-8E25-E47D8D02AEB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D4B0B7-3121-4887-ADB6-DF8A1EB22B6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D307984-F48F-4EEB-AEE5-668DB0184F3B}">
      <dgm:prSet/>
      <dgm:spPr/>
      <dgm:t>
        <a:bodyPr/>
        <a:lstStyle/>
        <a:p>
          <a:pPr>
            <a:lnSpc>
              <a:spcPct val="100000"/>
            </a:lnSpc>
          </a:pPr>
          <a:r>
            <a:rPr lang="en-GB"/>
            <a:t>Carry out some research of your own into a topic of psychological interest.</a:t>
          </a:r>
          <a:endParaRPr lang="en-US"/>
        </a:p>
      </dgm:t>
    </dgm:pt>
    <dgm:pt modelId="{F5423E10-84EB-43AD-B521-DB944CF9C7A0}" type="parTrans" cxnId="{7DE779BA-A234-45AD-8B5E-F50DA8C29B73}">
      <dgm:prSet/>
      <dgm:spPr/>
      <dgm:t>
        <a:bodyPr/>
        <a:lstStyle/>
        <a:p>
          <a:endParaRPr lang="en-US"/>
        </a:p>
      </dgm:t>
    </dgm:pt>
    <dgm:pt modelId="{DDFF02E1-FC49-423A-9BEA-58D40D51DF5C}" type="sibTrans" cxnId="{7DE779BA-A234-45AD-8B5E-F50DA8C29B73}">
      <dgm:prSet/>
      <dgm:spPr/>
      <dgm:t>
        <a:bodyPr/>
        <a:lstStyle/>
        <a:p>
          <a:endParaRPr lang="en-US"/>
        </a:p>
      </dgm:t>
    </dgm:pt>
    <dgm:pt modelId="{62E11CF2-4DCE-49D8-A4D3-F9E50C8DA744}">
      <dgm:prSet/>
      <dgm:spPr/>
      <dgm:t>
        <a:bodyPr/>
        <a:lstStyle/>
        <a:p>
          <a:pPr>
            <a:lnSpc>
              <a:spcPct val="100000"/>
            </a:lnSpc>
          </a:pPr>
          <a:r>
            <a:rPr lang="en-GB"/>
            <a:t>An </a:t>
          </a:r>
          <a:r>
            <a:rPr lang="en-GB">
              <a:hlinkClick xmlns:r="http://schemas.openxmlformats.org/officeDocument/2006/relationships" r:id="rId1"/>
            </a:rPr>
            <a:t>experiment</a:t>
          </a:r>
          <a:r>
            <a:rPr lang="en-GB"/>
            <a:t>, comparing scores on a test by two different groups of people – or a single group of people being tested twice, under different circumstances</a:t>
          </a:r>
          <a:endParaRPr lang="en-US"/>
        </a:p>
      </dgm:t>
    </dgm:pt>
    <dgm:pt modelId="{36F4B4BA-FA45-447E-BA51-ADD5370081E2}" type="parTrans" cxnId="{3C41AD28-5B9B-4ED4-82C8-058EA262E341}">
      <dgm:prSet/>
      <dgm:spPr/>
      <dgm:t>
        <a:bodyPr/>
        <a:lstStyle/>
        <a:p>
          <a:endParaRPr lang="en-US"/>
        </a:p>
      </dgm:t>
    </dgm:pt>
    <dgm:pt modelId="{E8927636-0DCA-44C6-B94F-2402D2F1C85E}" type="sibTrans" cxnId="{3C41AD28-5B9B-4ED4-82C8-058EA262E341}">
      <dgm:prSet/>
      <dgm:spPr/>
      <dgm:t>
        <a:bodyPr/>
        <a:lstStyle/>
        <a:p>
          <a:endParaRPr lang="en-US"/>
        </a:p>
      </dgm:t>
    </dgm:pt>
    <dgm:pt modelId="{78FDD723-0FFB-4D34-A408-77959E8FA48A}">
      <dgm:prSet/>
      <dgm:spPr/>
      <dgm:t>
        <a:bodyPr/>
        <a:lstStyle/>
        <a:p>
          <a:pPr>
            <a:lnSpc>
              <a:spcPct val="100000"/>
            </a:lnSpc>
          </a:pPr>
          <a:r>
            <a:rPr lang="en-GB"/>
            <a:t>A good experiment will have 6+ people in a research group. You can use one of the ideas on </a:t>
          </a:r>
          <a:r>
            <a:rPr lang="en-GB">
              <a:hlinkClick xmlns:r="http://schemas.openxmlformats.org/officeDocument/2006/relationships" r:id="rId1"/>
            </a:rPr>
            <a:t>verywellmind</a:t>
          </a:r>
          <a:r>
            <a:rPr lang="en-GB"/>
            <a:t> or come up with one of your own, but stay away from ‘dark’ topics like phobias, nightmares, bullying or crime.</a:t>
          </a:r>
          <a:endParaRPr lang="en-US"/>
        </a:p>
      </dgm:t>
    </dgm:pt>
    <dgm:pt modelId="{836C75FD-9598-4D75-8335-17DD5BFA7B3F}" type="parTrans" cxnId="{49EECA61-F723-45FC-AA42-03084821C94B}">
      <dgm:prSet/>
      <dgm:spPr/>
      <dgm:t>
        <a:bodyPr/>
        <a:lstStyle/>
        <a:p>
          <a:endParaRPr lang="en-US"/>
        </a:p>
      </dgm:t>
    </dgm:pt>
    <dgm:pt modelId="{2A081DC7-C27D-459F-9A5D-D2AC11077A83}" type="sibTrans" cxnId="{49EECA61-F723-45FC-AA42-03084821C94B}">
      <dgm:prSet/>
      <dgm:spPr/>
      <dgm:t>
        <a:bodyPr/>
        <a:lstStyle/>
        <a:p>
          <a:endParaRPr lang="en-US"/>
        </a:p>
      </dgm:t>
    </dgm:pt>
    <dgm:pt modelId="{0BE8F4A6-E409-430F-96C9-A56E2D8A0840}">
      <dgm:prSet/>
      <dgm:spPr/>
      <dgm:t>
        <a:bodyPr/>
        <a:lstStyle/>
        <a:p>
          <a:pPr>
            <a:lnSpc>
              <a:spcPct val="100000"/>
            </a:lnSpc>
          </a:pPr>
          <a:r>
            <a:rPr lang="en-GB"/>
            <a:t>Write up what you did and what you discovered. This might fill a single sheet of paper or half a dozen slides on a powerpoint presentation.</a:t>
          </a:r>
          <a:endParaRPr lang="en-US"/>
        </a:p>
      </dgm:t>
    </dgm:pt>
    <dgm:pt modelId="{37D241DF-98D0-4A7B-861E-EDC8245FC4A0}" type="parTrans" cxnId="{5944303C-42F0-45D6-8F2C-20F8136D692C}">
      <dgm:prSet/>
      <dgm:spPr/>
      <dgm:t>
        <a:bodyPr/>
        <a:lstStyle/>
        <a:p>
          <a:endParaRPr lang="en-US"/>
        </a:p>
      </dgm:t>
    </dgm:pt>
    <dgm:pt modelId="{BCD057A0-D2D7-44F4-9E0F-DD39B22A169E}" type="sibTrans" cxnId="{5944303C-42F0-45D6-8F2C-20F8136D692C}">
      <dgm:prSet/>
      <dgm:spPr/>
      <dgm:t>
        <a:bodyPr/>
        <a:lstStyle/>
        <a:p>
          <a:endParaRPr lang="en-US"/>
        </a:p>
      </dgm:t>
    </dgm:pt>
    <dgm:pt modelId="{E865521D-7097-4EDF-8745-648739C36135}" type="pres">
      <dgm:prSet presAssocID="{67D4B0B7-3121-4887-ADB6-DF8A1EB22B6E}" presName="root" presStyleCnt="0">
        <dgm:presLayoutVars>
          <dgm:dir/>
          <dgm:resizeHandles val="exact"/>
        </dgm:presLayoutVars>
      </dgm:prSet>
      <dgm:spPr/>
    </dgm:pt>
    <dgm:pt modelId="{4E7C8869-746E-4205-B807-0FD8C1F94C17}" type="pres">
      <dgm:prSet presAssocID="{BD307984-F48F-4EEB-AEE5-668DB0184F3B}" presName="compNode" presStyleCnt="0"/>
      <dgm:spPr/>
    </dgm:pt>
    <dgm:pt modelId="{49AA1439-DDD2-4274-AA68-295BF1D125AA}" type="pres">
      <dgm:prSet presAssocID="{BD307984-F48F-4EEB-AEE5-668DB0184F3B}" presName="bgRect" presStyleLbl="bgShp" presStyleIdx="0" presStyleCnt="4"/>
      <dgm:spPr/>
    </dgm:pt>
    <dgm:pt modelId="{85984DB3-6EED-46C2-934C-30D54E408290}" type="pres">
      <dgm:prSet presAssocID="{BD307984-F48F-4EEB-AEE5-668DB0184F3B}" presName="iconRect" presStyleLbl="node1" presStyleIdx="0" presStyleCnt="4"/>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Person with Idea"/>
        </a:ext>
      </dgm:extLst>
    </dgm:pt>
    <dgm:pt modelId="{DD8B22AF-524E-4AE8-830B-241CF35E85C2}" type="pres">
      <dgm:prSet presAssocID="{BD307984-F48F-4EEB-AEE5-668DB0184F3B}" presName="spaceRect" presStyleCnt="0"/>
      <dgm:spPr/>
    </dgm:pt>
    <dgm:pt modelId="{7D1392ED-E963-410A-924D-1BB3B2C4F9B7}" type="pres">
      <dgm:prSet presAssocID="{BD307984-F48F-4EEB-AEE5-668DB0184F3B}" presName="parTx" presStyleLbl="revTx" presStyleIdx="0" presStyleCnt="4">
        <dgm:presLayoutVars>
          <dgm:chMax val="0"/>
          <dgm:chPref val="0"/>
        </dgm:presLayoutVars>
      </dgm:prSet>
      <dgm:spPr/>
    </dgm:pt>
    <dgm:pt modelId="{9F34FF61-45CA-4075-A4D1-D1E6D471128F}" type="pres">
      <dgm:prSet presAssocID="{DDFF02E1-FC49-423A-9BEA-58D40D51DF5C}" presName="sibTrans" presStyleCnt="0"/>
      <dgm:spPr/>
    </dgm:pt>
    <dgm:pt modelId="{1332FFE9-AE20-4F88-BCAC-F4FE93165E11}" type="pres">
      <dgm:prSet presAssocID="{62E11CF2-4DCE-49D8-A4D3-F9E50C8DA744}" presName="compNode" presStyleCnt="0"/>
      <dgm:spPr/>
    </dgm:pt>
    <dgm:pt modelId="{7CAA829D-E41F-4DC4-9BAE-76949A802BB9}" type="pres">
      <dgm:prSet presAssocID="{62E11CF2-4DCE-49D8-A4D3-F9E50C8DA744}" presName="bgRect" presStyleLbl="bgShp" presStyleIdx="1" presStyleCnt="4"/>
      <dgm:spPr/>
    </dgm:pt>
    <dgm:pt modelId="{150EB1CB-9F98-4A03-8891-70377066914D}" type="pres">
      <dgm:prSet presAssocID="{62E11CF2-4DCE-49D8-A4D3-F9E50C8DA744}" presName="iconRect" presStyleLbl="node1" presStyleIdx="1" presStyleCnt="4"/>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Statistics"/>
        </a:ext>
      </dgm:extLst>
    </dgm:pt>
    <dgm:pt modelId="{5C0971CF-97A9-4A70-B0FF-D4DE5FD57C8D}" type="pres">
      <dgm:prSet presAssocID="{62E11CF2-4DCE-49D8-A4D3-F9E50C8DA744}" presName="spaceRect" presStyleCnt="0"/>
      <dgm:spPr/>
    </dgm:pt>
    <dgm:pt modelId="{F227BC0B-1B34-4A63-BF3E-86EF8189421B}" type="pres">
      <dgm:prSet presAssocID="{62E11CF2-4DCE-49D8-A4D3-F9E50C8DA744}" presName="parTx" presStyleLbl="revTx" presStyleIdx="1" presStyleCnt="4">
        <dgm:presLayoutVars>
          <dgm:chMax val="0"/>
          <dgm:chPref val="0"/>
        </dgm:presLayoutVars>
      </dgm:prSet>
      <dgm:spPr/>
    </dgm:pt>
    <dgm:pt modelId="{4E86A084-7304-437D-9DE6-3F35207B65E5}" type="pres">
      <dgm:prSet presAssocID="{E8927636-0DCA-44C6-B94F-2402D2F1C85E}" presName="sibTrans" presStyleCnt="0"/>
      <dgm:spPr/>
    </dgm:pt>
    <dgm:pt modelId="{EBA40F2D-F283-43EB-82CA-0216900EECC6}" type="pres">
      <dgm:prSet presAssocID="{78FDD723-0FFB-4D34-A408-77959E8FA48A}" presName="compNode" presStyleCnt="0"/>
      <dgm:spPr/>
    </dgm:pt>
    <dgm:pt modelId="{62BC5C4E-51D2-427C-9773-A5707884B036}" type="pres">
      <dgm:prSet presAssocID="{78FDD723-0FFB-4D34-A408-77959E8FA48A}" presName="bgRect" presStyleLbl="bgShp" presStyleIdx="2" presStyleCnt="4"/>
      <dgm:spPr/>
    </dgm:pt>
    <dgm:pt modelId="{43F814D4-AF9C-48D3-A489-72591798B76A}" type="pres">
      <dgm:prSet presAssocID="{78FDD723-0FFB-4D34-A408-77959E8FA48A}" presName="iconRect" presStyleLbl="node1" presStyleIdx="2" presStyleCnt="4"/>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dgm:spPr>
      <dgm:extLst>
        <a:ext uri="{E40237B7-FDA0-4F09-8148-C483321AD2D9}">
          <dgm14:cNvPr xmlns:dgm14="http://schemas.microsoft.com/office/drawing/2010/diagram" id="0" name="" descr="Users"/>
        </a:ext>
      </dgm:extLst>
    </dgm:pt>
    <dgm:pt modelId="{6CFE0836-2D23-415D-A1FD-2A9D021B0B71}" type="pres">
      <dgm:prSet presAssocID="{78FDD723-0FFB-4D34-A408-77959E8FA48A}" presName="spaceRect" presStyleCnt="0"/>
      <dgm:spPr/>
    </dgm:pt>
    <dgm:pt modelId="{F8DC2B09-A4FA-4907-AFB8-BC20DE89F98E}" type="pres">
      <dgm:prSet presAssocID="{78FDD723-0FFB-4D34-A408-77959E8FA48A}" presName="parTx" presStyleLbl="revTx" presStyleIdx="2" presStyleCnt="4">
        <dgm:presLayoutVars>
          <dgm:chMax val="0"/>
          <dgm:chPref val="0"/>
        </dgm:presLayoutVars>
      </dgm:prSet>
      <dgm:spPr/>
    </dgm:pt>
    <dgm:pt modelId="{13C7890A-F2BA-41A2-B230-2E682F7EB9BC}" type="pres">
      <dgm:prSet presAssocID="{2A081DC7-C27D-459F-9A5D-D2AC11077A83}" presName="sibTrans" presStyleCnt="0"/>
      <dgm:spPr/>
    </dgm:pt>
    <dgm:pt modelId="{4B618D34-D41A-40BA-B82F-5A47F7CB5443}" type="pres">
      <dgm:prSet presAssocID="{0BE8F4A6-E409-430F-96C9-A56E2D8A0840}" presName="compNode" presStyleCnt="0"/>
      <dgm:spPr/>
    </dgm:pt>
    <dgm:pt modelId="{CF80A8EB-CD6F-436C-9A26-CBF5DB1F545D}" type="pres">
      <dgm:prSet presAssocID="{0BE8F4A6-E409-430F-96C9-A56E2D8A0840}" presName="bgRect" presStyleLbl="bgShp" presStyleIdx="3" presStyleCnt="4"/>
      <dgm:spPr/>
    </dgm:pt>
    <dgm:pt modelId="{AD0A9BF8-8132-4469-BA90-CC5213B42A9D}" type="pres">
      <dgm:prSet presAssocID="{0BE8F4A6-E409-430F-96C9-A56E2D8A0840}" presName="iconRect" presStyleLbl="node1" presStyleIdx="3" presStyleCnt="4"/>
      <dgm:spPr>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dgm:spPr>
      <dgm:extLst>
        <a:ext uri="{E40237B7-FDA0-4F09-8148-C483321AD2D9}">
          <dgm14:cNvPr xmlns:dgm14="http://schemas.microsoft.com/office/drawing/2010/diagram" id="0" name="" descr="Quotes"/>
        </a:ext>
      </dgm:extLst>
    </dgm:pt>
    <dgm:pt modelId="{0471D7CE-1276-47D1-BC2D-938949745E9E}" type="pres">
      <dgm:prSet presAssocID="{0BE8F4A6-E409-430F-96C9-A56E2D8A0840}" presName="spaceRect" presStyleCnt="0"/>
      <dgm:spPr/>
    </dgm:pt>
    <dgm:pt modelId="{0F90A874-DB53-4167-8608-D908800B8627}" type="pres">
      <dgm:prSet presAssocID="{0BE8F4A6-E409-430F-96C9-A56E2D8A0840}" presName="parTx" presStyleLbl="revTx" presStyleIdx="3" presStyleCnt="4">
        <dgm:presLayoutVars>
          <dgm:chMax val="0"/>
          <dgm:chPref val="0"/>
        </dgm:presLayoutVars>
      </dgm:prSet>
      <dgm:spPr/>
    </dgm:pt>
  </dgm:ptLst>
  <dgm:cxnLst>
    <dgm:cxn modelId="{D94FD31F-5E10-4C0F-8974-AC3909F8D82C}" type="presOf" srcId="{78FDD723-0FFB-4D34-A408-77959E8FA48A}" destId="{F8DC2B09-A4FA-4907-AFB8-BC20DE89F98E}" srcOrd="0" destOrd="0" presId="urn:microsoft.com/office/officeart/2018/2/layout/IconVerticalSolidList"/>
    <dgm:cxn modelId="{3C41AD28-5B9B-4ED4-82C8-058EA262E341}" srcId="{67D4B0B7-3121-4887-ADB6-DF8A1EB22B6E}" destId="{62E11CF2-4DCE-49D8-A4D3-F9E50C8DA744}" srcOrd="1" destOrd="0" parTransId="{36F4B4BA-FA45-447E-BA51-ADD5370081E2}" sibTransId="{E8927636-0DCA-44C6-B94F-2402D2F1C85E}"/>
    <dgm:cxn modelId="{5944303C-42F0-45D6-8F2C-20F8136D692C}" srcId="{67D4B0B7-3121-4887-ADB6-DF8A1EB22B6E}" destId="{0BE8F4A6-E409-430F-96C9-A56E2D8A0840}" srcOrd="3" destOrd="0" parTransId="{37D241DF-98D0-4A7B-861E-EDC8245FC4A0}" sibTransId="{BCD057A0-D2D7-44F4-9E0F-DD39B22A169E}"/>
    <dgm:cxn modelId="{49EECA61-F723-45FC-AA42-03084821C94B}" srcId="{67D4B0B7-3121-4887-ADB6-DF8A1EB22B6E}" destId="{78FDD723-0FFB-4D34-A408-77959E8FA48A}" srcOrd="2" destOrd="0" parTransId="{836C75FD-9598-4D75-8335-17DD5BFA7B3F}" sibTransId="{2A081DC7-C27D-459F-9A5D-D2AC11077A83}"/>
    <dgm:cxn modelId="{2842B94F-983C-477A-8BB2-8C6299649E3A}" type="presOf" srcId="{62E11CF2-4DCE-49D8-A4D3-F9E50C8DA744}" destId="{F227BC0B-1B34-4A63-BF3E-86EF8189421B}" srcOrd="0" destOrd="0" presId="urn:microsoft.com/office/officeart/2018/2/layout/IconVerticalSolidList"/>
    <dgm:cxn modelId="{80B7DF57-DFFB-4495-8FCC-8354D5E2CEAC}" type="presOf" srcId="{BD307984-F48F-4EEB-AEE5-668DB0184F3B}" destId="{7D1392ED-E963-410A-924D-1BB3B2C4F9B7}" srcOrd="0" destOrd="0" presId="urn:microsoft.com/office/officeart/2018/2/layout/IconVerticalSolidList"/>
    <dgm:cxn modelId="{7DE779BA-A234-45AD-8B5E-F50DA8C29B73}" srcId="{67D4B0B7-3121-4887-ADB6-DF8A1EB22B6E}" destId="{BD307984-F48F-4EEB-AEE5-668DB0184F3B}" srcOrd="0" destOrd="0" parTransId="{F5423E10-84EB-43AD-B521-DB944CF9C7A0}" sibTransId="{DDFF02E1-FC49-423A-9BEA-58D40D51DF5C}"/>
    <dgm:cxn modelId="{3678D8D8-80EF-48EC-8488-941C6608E12B}" type="presOf" srcId="{0BE8F4A6-E409-430F-96C9-A56E2D8A0840}" destId="{0F90A874-DB53-4167-8608-D908800B8627}" srcOrd="0" destOrd="0" presId="urn:microsoft.com/office/officeart/2018/2/layout/IconVerticalSolidList"/>
    <dgm:cxn modelId="{304CBBE6-0F49-4835-9E3C-5BCD63D16C1E}" type="presOf" srcId="{67D4B0B7-3121-4887-ADB6-DF8A1EB22B6E}" destId="{E865521D-7097-4EDF-8745-648739C36135}" srcOrd="0" destOrd="0" presId="urn:microsoft.com/office/officeart/2018/2/layout/IconVerticalSolidList"/>
    <dgm:cxn modelId="{2BE3EEEA-904F-4B26-9D40-BA5206CA9693}" type="presParOf" srcId="{E865521D-7097-4EDF-8745-648739C36135}" destId="{4E7C8869-746E-4205-B807-0FD8C1F94C17}" srcOrd="0" destOrd="0" presId="urn:microsoft.com/office/officeart/2018/2/layout/IconVerticalSolidList"/>
    <dgm:cxn modelId="{96B695E6-DEA7-4862-8622-C258360155D4}" type="presParOf" srcId="{4E7C8869-746E-4205-B807-0FD8C1F94C17}" destId="{49AA1439-DDD2-4274-AA68-295BF1D125AA}" srcOrd="0" destOrd="0" presId="urn:microsoft.com/office/officeart/2018/2/layout/IconVerticalSolidList"/>
    <dgm:cxn modelId="{9F0ECC83-D4A9-4E69-9F50-770627325402}" type="presParOf" srcId="{4E7C8869-746E-4205-B807-0FD8C1F94C17}" destId="{85984DB3-6EED-46C2-934C-30D54E408290}" srcOrd="1" destOrd="0" presId="urn:microsoft.com/office/officeart/2018/2/layout/IconVerticalSolidList"/>
    <dgm:cxn modelId="{4AA3E6E2-8CE2-43EB-9211-FB1FFFE871BD}" type="presParOf" srcId="{4E7C8869-746E-4205-B807-0FD8C1F94C17}" destId="{DD8B22AF-524E-4AE8-830B-241CF35E85C2}" srcOrd="2" destOrd="0" presId="urn:microsoft.com/office/officeart/2018/2/layout/IconVerticalSolidList"/>
    <dgm:cxn modelId="{7EFFE314-629E-42B0-A09F-9D6A056B635C}" type="presParOf" srcId="{4E7C8869-746E-4205-B807-0FD8C1F94C17}" destId="{7D1392ED-E963-410A-924D-1BB3B2C4F9B7}" srcOrd="3" destOrd="0" presId="urn:microsoft.com/office/officeart/2018/2/layout/IconVerticalSolidList"/>
    <dgm:cxn modelId="{466B8B5F-6579-4D2C-8CA0-CA5FFE49486C}" type="presParOf" srcId="{E865521D-7097-4EDF-8745-648739C36135}" destId="{9F34FF61-45CA-4075-A4D1-D1E6D471128F}" srcOrd="1" destOrd="0" presId="urn:microsoft.com/office/officeart/2018/2/layout/IconVerticalSolidList"/>
    <dgm:cxn modelId="{A340E78F-1D6A-47E9-AA7B-80CB7238EE04}" type="presParOf" srcId="{E865521D-7097-4EDF-8745-648739C36135}" destId="{1332FFE9-AE20-4F88-BCAC-F4FE93165E11}" srcOrd="2" destOrd="0" presId="urn:microsoft.com/office/officeart/2018/2/layout/IconVerticalSolidList"/>
    <dgm:cxn modelId="{B9D04458-953C-413B-A0C5-9D4FAE86DDDE}" type="presParOf" srcId="{1332FFE9-AE20-4F88-BCAC-F4FE93165E11}" destId="{7CAA829D-E41F-4DC4-9BAE-76949A802BB9}" srcOrd="0" destOrd="0" presId="urn:microsoft.com/office/officeart/2018/2/layout/IconVerticalSolidList"/>
    <dgm:cxn modelId="{2F22155B-93C1-4D42-A720-2A290B3F0790}" type="presParOf" srcId="{1332FFE9-AE20-4F88-BCAC-F4FE93165E11}" destId="{150EB1CB-9F98-4A03-8891-70377066914D}" srcOrd="1" destOrd="0" presId="urn:microsoft.com/office/officeart/2018/2/layout/IconVerticalSolidList"/>
    <dgm:cxn modelId="{E0871A9E-A273-4454-8432-B04CADD1EBD5}" type="presParOf" srcId="{1332FFE9-AE20-4F88-BCAC-F4FE93165E11}" destId="{5C0971CF-97A9-4A70-B0FF-D4DE5FD57C8D}" srcOrd="2" destOrd="0" presId="urn:microsoft.com/office/officeart/2018/2/layout/IconVerticalSolidList"/>
    <dgm:cxn modelId="{02C1DC6F-D671-482F-9A09-0ADDEF121420}" type="presParOf" srcId="{1332FFE9-AE20-4F88-BCAC-F4FE93165E11}" destId="{F227BC0B-1B34-4A63-BF3E-86EF8189421B}" srcOrd="3" destOrd="0" presId="urn:microsoft.com/office/officeart/2018/2/layout/IconVerticalSolidList"/>
    <dgm:cxn modelId="{DA81EE35-AD3A-4B15-AE12-12F67FCCEA09}" type="presParOf" srcId="{E865521D-7097-4EDF-8745-648739C36135}" destId="{4E86A084-7304-437D-9DE6-3F35207B65E5}" srcOrd="3" destOrd="0" presId="urn:microsoft.com/office/officeart/2018/2/layout/IconVerticalSolidList"/>
    <dgm:cxn modelId="{8F5C9200-9271-4A2F-A3A2-9845F1C0B079}" type="presParOf" srcId="{E865521D-7097-4EDF-8745-648739C36135}" destId="{EBA40F2D-F283-43EB-82CA-0216900EECC6}" srcOrd="4" destOrd="0" presId="urn:microsoft.com/office/officeart/2018/2/layout/IconVerticalSolidList"/>
    <dgm:cxn modelId="{56F92E29-61AF-4D6C-885F-A8237FC271BA}" type="presParOf" srcId="{EBA40F2D-F283-43EB-82CA-0216900EECC6}" destId="{62BC5C4E-51D2-427C-9773-A5707884B036}" srcOrd="0" destOrd="0" presId="urn:microsoft.com/office/officeart/2018/2/layout/IconVerticalSolidList"/>
    <dgm:cxn modelId="{CD8739E0-2979-4B7A-B766-738FFA6C2CC6}" type="presParOf" srcId="{EBA40F2D-F283-43EB-82CA-0216900EECC6}" destId="{43F814D4-AF9C-48D3-A489-72591798B76A}" srcOrd="1" destOrd="0" presId="urn:microsoft.com/office/officeart/2018/2/layout/IconVerticalSolidList"/>
    <dgm:cxn modelId="{2D5FEE6C-2040-46F3-AAE6-EE190836E77B}" type="presParOf" srcId="{EBA40F2D-F283-43EB-82CA-0216900EECC6}" destId="{6CFE0836-2D23-415D-A1FD-2A9D021B0B71}" srcOrd="2" destOrd="0" presId="urn:microsoft.com/office/officeart/2018/2/layout/IconVerticalSolidList"/>
    <dgm:cxn modelId="{DB85367B-3BB9-451B-BB73-4F6E2F6FE345}" type="presParOf" srcId="{EBA40F2D-F283-43EB-82CA-0216900EECC6}" destId="{F8DC2B09-A4FA-4907-AFB8-BC20DE89F98E}" srcOrd="3" destOrd="0" presId="urn:microsoft.com/office/officeart/2018/2/layout/IconVerticalSolidList"/>
    <dgm:cxn modelId="{59DC7866-2D21-4351-9849-9AB32A1F88E5}" type="presParOf" srcId="{E865521D-7097-4EDF-8745-648739C36135}" destId="{13C7890A-F2BA-41A2-B230-2E682F7EB9BC}" srcOrd="5" destOrd="0" presId="urn:microsoft.com/office/officeart/2018/2/layout/IconVerticalSolidList"/>
    <dgm:cxn modelId="{8731E0A6-AB47-4520-9A58-2D0AD1A94689}" type="presParOf" srcId="{E865521D-7097-4EDF-8745-648739C36135}" destId="{4B618D34-D41A-40BA-B82F-5A47F7CB5443}" srcOrd="6" destOrd="0" presId="urn:microsoft.com/office/officeart/2018/2/layout/IconVerticalSolidList"/>
    <dgm:cxn modelId="{8A941DC1-6C6A-4C7E-8B65-D67ADE1C09FC}" type="presParOf" srcId="{4B618D34-D41A-40BA-B82F-5A47F7CB5443}" destId="{CF80A8EB-CD6F-436C-9A26-CBF5DB1F545D}" srcOrd="0" destOrd="0" presId="urn:microsoft.com/office/officeart/2018/2/layout/IconVerticalSolidList"/>
    <dgm:cxn modelId="{964B7221-C4A7-440B-9CE3-BD5218DBF50A}" type="presParOf" srcId="{4B618D34-D41A-40BA-B82F-5A47F7CB5443}" destId="{AD0A9BF8-8132-4469-BA90-CC5213B42A9D}" srcOrd="1" destOrd="0" presId="urn:microsoft.com/office/officeart/2018/2/layout/IconVerticalSolidList"/>
    <dgm:cxn modelId="{4286B161-DEE4-407B-AA82-8FDB3C041BA8}" type="presParOf" srcId="{4B618D34-D41A-40BA-B82F-5A47F7CB5443}" destId="{0471D7CE-1276-47D1-BC2D-938949745E9E}" srcOrd="2" destOrd="0" presId="urn:microsoft.com/office/officeart/2018/2/layout/IconVerticalSolidList"/>
    <dgm:cxn modelId="{5BDD89D4-C19E-45EE-BDF0-F581A63E75C4}" type="presParOf" srcId="{4B618D34-D41A-40BA-B82F-5A47F7CB5443}" destId="{0F90A874-DB53-4167-8608-D908800B862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777878-4357-49CB-A56E-5B7CF4AB616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520DAE70-F698-4E11-8123-25356362E75D}">
      <dgm:prSet/>
      <dgm:spPr/>
      <dgm:t>
        <a:bodyPr/>
        <a:lstStyle/>
        <a:p>
          <a:pPr>
            <a:lnSpc>
              <a:spcPct val="100000"/>
            </a:lnSpc>
          </a:pPr>
          <a:r>
            <a:rPr lang="en-GB"/>
            <a:t>Your poster can be hand-written or word-processed. You don’t have to use fancy paper or clever tricks like QR codes, windows to open or glitter pens – but you can if you want to!</a:t>
          </a:r>
          <a:endParaRPr lang="en-US"/>
        </a:p>
      </dgm:t>
    </dgm:pt>
    <dgm:pt modelId="{D7BDA36C-1B09-409C-B027-669AB9F3183F}" type="parTrans" cxnId="{9B7D2D74-1CAA-4926-BF15-AB7FBE7BC7C8}">
      <dgm:prSet/>
      <dgm:spPr/>
      <dgm:t>
        <a:bodyPr/>
        <a:lstStyle/>
        <a:p>
          <a:endParaRPr lang="en-US"/>
        </a:p>
      </dgm:t>
    </dgm:pt>
    <dgm:pt modelId="{AB839DFB-8C77-4558-A7F2-9B60016F86A7}" type="sibTrans" cxnId="{9B7D2D74-1CAA-4926-BF15-AB7FBE7BC7C8}">
      <dgm:prSet/>
      <dgm:spPr/>
      <dgm:t>
        <a:bodyPr/>
        <a:lstStyle/>
        <a:p>
          <a:endParaRPr lang="en-US"/>
        </a:p>
      </dgm:t>
    </dgm:pt>
    <dgm:pt modelId="{E6C0F010-4925-4BE7-864D-62F4F37BFC82}">
      <dgm:prSet/>
      <dgm:spPr/>
      <dgm:t>
        <a:bodyPr/>
        <a:lstStyle/>
        <a:p>
          <a:pPr>
            <a:lnSpc>
              <a:spcPct val="100000"/>
            </a:lnSpc>
          </a:pPr>
          <a:r>
            <a:rPr lang="en-GB"/>
            <a:t>You might find it difficult to carry out the research if you are away from home over the summer or live somewhere remote where you can’t recruit enough people to take part. If this is you, you can instead write up a ‘classic’ psychology experiment that someone else did. You can find some examples </a:t>
          </a:r>
          <a:r>
            <a:rPr lang="en-GB">
              <a:hlinkClick xmlns:r="http://schemas.openxmlformats.org/officeDocument/2006/relationships" r:id="rId1"/>
            </a:rPr>
            <a:t>here</a:t>
          </a:r>
          <a:r>
            <a:rPr lang="en-GB"/>
            <a:t>.</a:t>
          </a:r>
          <a:endParaRPr lang="en-US"/>
        </a:p>
      </dgm:t>
    </dgm:pt>
    <dgm:pt modelId="{4B636C7B-92BD-4030-A6B9-F95D18F952EB}" type="parTrans" cxnId="{6DD707AC-962F-4333-B254-00D3AD241183}">
      <dgm:prSet/>
      <dgm:spPr/>
      <dgm:t>
        <a:bodyPr/>
        <a:lstStyle/>
        <a:p>
          <a:endParaRPr lang="en-US"/>
        </a:p>
      </dgm:t>
    </dgm:pt>
    <dgm:pt modelId="{D1197DBF-12EF-43DA-ABA2-CF6A51B10632}" type="sibTrans" cxnId="{6DD707AC-962F-4333-B254-00D3AD241183}">
      <dgm:prSet/>
      <dgm:spPr/>
      <dgm:t>
        <a:bodyPr/>
        <a:lstStyle/>
        <a:p>
          <a:endParaRPr lang="en-US"/>
        </a:p>
      </dgm:t>
    </dgm:pt>
    <dgm:pt modelId="{9336C2FB-FBC8-4646-8C19-64D80809CF6B}" type="pres">
      <dgm:prSet presAssocID="{A2777878-4357-49CB-A56E-5B7CF4AB6164}" presName="root" presStyleCnt="0">
        <dgm:presLayoutVars>
          <dgm:dir/>
          <dgm:resizeHandles val="exact"/>
        </dgm:presLayoutVars>
      </dgm:prSet>
      <dgm:spPr/>
    </dgm:pt>
    <dgm:pt modelId="{71E4BB78-B38B-4C12-A963-6AF640344034}" type="pres">
      <dgm:prSet presAssocID="{520DAE70-F698-4E11-8123-25356362E75D}" presName="compNode" presStyleCnt="0"/>
      <dgm:spPr/>
    </dgm:pt>
    <dgm:pt modelId="{1CE79788-4E25-49C6-B411-A93B512884E0}" type="pres">
      <dgm:prSet presAssocID="{520DAE70-F698-4E11-8123-25356362E75D}" presName="bgRect" presStyleLbl="bgShp" presStyleIdx="0" presStyleCnt="2"/>
      <dgm:spPr/>
    </dgm:pt>
    <dgm:pt modelId="{70CD9559-A78F-4451-B5DB-4455D172F4E3}" type="pres">
      <dgm:prSet presAssocID="{520DAE70-F698-4E11-8123-25356362E75D}" presName="iconRect" presStyleLbl="node1" presStyleIdx="0" presStyleCnt="2"/>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Paper"/>
        </a:ext>
      </dgm:extLst>
    </dgm:pt>
    <dgm:pt modelId="{4CAC9DC9-8A65-43E9-8283-73BE87BBA8D3}" type="pres">
      <dgm:prSet presAssocID="{520DAE70-F698-4E11-8123-25356362E75D}" presName="spaceRect" presStyleCnt="0"/>
      <dgm:spPr/>
    </dgm:pt>
    <dgm:pt modelId="{F2014500-FA11-4B7A-9F04-0A1C09B42230}" type="pres">
      <dgm:prSet presAssocID="{520DAE70-F698-4E11-8123-25356362E75D}" presName="parTx" presStyleLbl="revTx" presStyleIdx="0" presStyleCnt="2">
        <dgm:presLayoutVars>
          <dgm:chMax val="0"/>
          <dgm:chPref val="0"/>
        </dgm:presLayoutVars>
      </dgm:prSet>
      <dgm:spPr/>
    </dgm:pt>
    <dgm:pt modelId="{1D0615DC-E2FE-417B-ACEA-561676D4BB72}" type="pres">
      <dgm:prSet presAssocID="{AB839DFB-8C77-4558-A7F2-9B60016F86A7}" presName="sibTrans" presStyleCnt="0"/>
      <dgm:spPr/>
    </dgm:pt>
    <dgm:pt modelId="{63334C67-8F10-4845-9C8B-297F530C359A}" type="pres">
      <dgm:prSet presAssocID="{E6C0F010-4925-4BE7-864D-62F4F37BFC82}" presName="compNode" presStyleCnt="0"/>
      <dgm:spPr/>
    </dgm:pt>
    <dgm:pt modelId="{62395DBF-D717-42D3-871D-25C755A9E218}" type="pres">
      <dgm:prSet presAssocID="{E6C0F010-4925-4BE7-864D-62F4F37BFC82}" presName="bgRect" presStyleLbl="bgShp" presStyleIdx="1" presStyleCnt="2"/>
      <dgm:spPr/>
    </dgm:pt>
    <dgm:pt modelId="{3B550133-CA26-491A-B00F-C8CA8BB494AE}" type="pres">
      <dgm:prSet presAssocID="{E6C0F010-4925-4BE7-864D-62F4F37BFC82}" presName="iconRect" presStyleLbl="node1" presStyleIdx="1" presStyleCnt="2"/>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Marker"/>
        </a:ext>
      </dgm:extLst>
    </dgm:pt>
    <dgm:pt modelId="{1E30C5E4-9EBB-49BE-B4AA-FDD08AFD4853}" type="pres">
      <dgm:prSet presAssocID="{E6C0F010-4925-4BE7-864D-62F4F37BFC82}" presName="spaceRect" presStyleCnt="0"/>
      <dgm:spPr/>
    </dgm:pt>
    <dgm:pt modelId="{B37570D7-D4A9-44A8-93DA-C99D3F7F0727}" type="pres">
      <dgm:prSet presAssocID="{E6C0F010-4925-4BE7-864D-62F4F37BFC82}" presName="parTx" presStyleLbl="revTx" presStyleIdx="1" presStyleCnt="2">
        <dgm:presLayoutVars>
          <dgm:chMax val="0"/>
          <dgm:chPref val="0"/>
        </dgm:presLayoutVars>
      </dgm:prSet>
      <dgm:spPr/>
    </dgm:pt>
  </dgm:ptLst>
  <dgm:cxnLst>
    <dgm:cxn modelId="{56DAEE18-330E-465E-9FCC-13C2C63AE9D2}" type="presOf" srcId="{A2777878-4357-49CB-A56E-5B7CF4AB6164}" destId="{9336C2FB-FBC8-4646-8C19-64D80809CF6B}" srcOrd="0" destOrd="0" presId="urn:microsoft.com/office/officeart/2018/2/layout/IconVerticalSolidList"/>
    <dgm:cxn modelId="{9B7D2D74-1CAA-4926-BF15-AB7FBE7BC7C8}" srcId="{A2777878-4357-49CB-A56E-5B7CF4AB6164}" destId="{520DAE70-F698-4E11-8123-25356362E75D}" srcOrd="0" destOrd="0" parTransId="{D7BDA36C-1B09-409C-B027-669AB9F3183F}" sibTransId="{AB839DFB-8C77-4558-A7F2-9B60016F86A7}"/>
    <dgm:cxn modelId="{6DD707AC-962F-4333-B254-00D3AD241183}" srcId="{A2777878-4357-49CB-A56E-5B7CF4AB6164}" destId="{E6C0F010-4925-4BE7-864D-62F4F37BFC82}" srcOrd="1" destOrd="0" parTransId="{4B636C7B-92BD-4030-A6B9-F95D18F952EB}" sibTransId="{D1197DBF-12EF-43DA-ABA2-CF6A51B10632}"/>
    <dgm:cxn modelId="{52862EED-7E7B-49A0-8C91-5B61483238C4}" type="presOf" srcId="{E6C0F010-4925-4BE7-864D-62F4F37BFC82}" destId="{B37570D7-D4A9-44A8-93DA-C99D3F7F0727}" srcOrd="0" destOrd="0" presId="urn:microsoft.com/office/officeart/2018/2/layout/IconVerticalSolidList"/>
    <dgm:cxn modelId="{735C62F0-4EFD-45FC-80B5-F1CD2F0909CA}" type="presOf" srcId="{520DAE70-F698-4E11-8123-25356362E75D}" destId="{F2014500-FA11-4B7A-9F04-0A1C09B42230}" srcOrd="0" destOrd="0" presId="urn:microsoft.com/office/officeart/2018/2/layout/IconVerticalSolidList"/>
    <dgm:cxn modelId="{8219934C-4CC0-415E-B703-C8EB7E6FCC09}" type="presParOf" srcId="{9336C2FB-FBC8-4646-8C19-64D80809CF6B}" destId="{71E4BB78-B38B-4C12-A963-6AF640344034}" srcOrd="0" destOrd="0" presId="urn:microsoft.com/office/officeart/2018/2/layout/IconVerticalSolidList"/>
    <dgm:cxn modelId="{F4B70956-B96F-4912-9403-9B0A0B1E5C08}" type="presParOf" srcId="{71E4BB78-B38B-4C12-A963-6AF640344034}" destId="{1CE79788-4E25-49C6-B411-A93B512884E0}" srcOrd="0" destOrd="0" presId="urn:microsoft.com/office/officeart/2018/2/layout/IconVerticalSolidList"/>
    <dgm:cxn modelId="{8A4E6A41-9234-4FF9-8326-35AA2C4B149E}" type="presParOf" srcId="{71E4BB78-B38B-4C12-A963-6AF640344034}" destId="{70CD9559-A78F-4451-B5DB-4455D172F4E3}" srcOrd="1" destOrd="0" presId="urn:microsoft.com/office/officeart/2018/2/layout/IconVerticalSolidList"/>
    <dgm:cxn modelId="{03A5EC31-3485-4E2E-A1BC-0768CA103DFF}" type="presParOf" srcId="{71E4BB78-B38B-4C12-A963-6AF640344034}" destId="{4CAC9DC9-8A65-43E9-8283-73BE87BBA8D3}" srcOrd="2" destOrd="0" presId="urn:microsoft.com/office/officeart/2018/2/layout/IconVerticalSolidList"/>
    <dgm:cxn modelId="{70CC4A0E-6EF6-4E0C-A319-FB92A868A35F}" type="presParOf" srcId="{71E4BB78-B38B-4C12-A963-6AF640344034}" destId="{F2014500-FA11-4B7A-9F04-0A1C09B42230}" srcOrd="3" destOrd="0" presId="urn:microsoft.com/office/officeart/2018/2/layout/IconVerticalSolidList"/>
    <dgm:cxn modelId="{C98602AE-4B9A-427C-AC6B-779718E1F935}" type="presParOf" srcId="{9336C2FB-FBC8-4646-8C19-64D80809CF6B}" destId="{1D0615DC-E2FE-417B-ACEA-561676D4BB72}" srcOrd="1" destOrd="0" presId="urn:microsoft.com/office/officeart/2018/2/layout/IconVerticalSolidList"/>
    <dgm:cxn modelId="{B30B1521-F4A9-4D22-ABFA-18778E5EA8EB}" type="presParOf" srcId="{9336C2FB-FBC8-4646-8C19-64D80809CF6B}" destId="{63334C67-8F10-4845-9C8B-297F530C359A}" srcOrd="2" destOrd="0" presId="urn:microsoft.com/office/officeart/2018/2/layout/IconVerticalSolidList"/>
    <dgm:cxn modelId="{198C6E14-ECA4-4C82-BB36-E7CFB6001936}" type="presParOf" srcId="{63334C67-8F10-4845-9C8B-297F530C359A}" destId="{62395DBF-D717-42D3-871D-25C755A9E218}" srcOrd="0" destOrd="0" presId="urn:microsoft.com/office/officeart/2018/2/layout/IconVerticalSolidList"/>
    <dgm:cxn modelId="{CCBC1745-B592-4890-9959-223DE0C7C74E}" type="presParOf" srcId="{63334C67-8F10-4845-9C8B-297F530C359A}" destId="{3B550133-CA26-491A-B00F-C8CA8BB494AE}" srcOrd="1" destOrd="0" presId="urn:microsoft.com/office/officeart/2018/2/layout/IconVerticalSolidList"/>
    <dgm:cxn modelId="{8F9E0A77-59D3-4EDB-8B03-F30A0486B7BC}" type="presParOf" srcId="{63334C67-8F10-4845-9C8B-297F530C359A}" destId="{1E30C5E4-9EBB-49BE-B4AA-FDD08AFD4853}" srcOrd="2" destOrd="0" presId="urn:microsoft.com/office/officeart/2018/2/layout/IconVerticalSolidList"/>
    <dgm:cxn modelId="{D488CF03-ECFE-44AB-A8BB-838FF552034C}" type="presParOf" srcId="{63334C67-8F10-4845-9C8B-297F530C359A}" destId="{B37570D7-D4A9-44A8-93DA-C99D3F7F072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711524-AEB3-42F8-BB15-433C02F22629}">
      <dsp:nvSpPr>
        <dsp:cNvPr id="0" name=""/>
        <dsp:cNvSpPr/>
      </dsp:nvSpPr>
      <dsp:spPr>
        <a:xfrm>
          <a:off x="212335"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465A93-C6B8-4C8E-ACB7-320880073B88}">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2CDB11-87FD-44E9-B9B4-A4728005A1D3}">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100000"/>
            </a:lnSpc>
            <a:spcBef>
              <a:spcPct val="0"/>
            </a:spcBef>
            <a:spcAft>
              <a:spcPct val="35000"/>
            </a:spcAft>
            <a:buNone/>
          </a:pPr>
          <a:r>
            <a:rPr lang="en-GB" sz="1500" kern="1200"/>
            <a:t>It’s a big step up from GCSE to A-Level, especially if you haven’t done the subject before. For many of you, this will be your first experience of Psychology.</a:t>
          </a:r>
          <a:endParaRPr lang="en-US" sz="1500" kern="1200"/>
        </a:p>
      </dsp:txBody>
      <dsp:txXfrm>
        <a:off x="1834517" y="469890"/>
        <a:ext cx="3148942" cy="1335915"/>
      </dsp:txXfrm>
    </dsp:sp>
    <dsp:sp modelId="{AFF17924-FE44-4CA1-924C-F3F44513C11A}">
      <dsp:nvSpPr>
        <dsp:cNvPr id="0" name=""/>
        <dsp:cNvSpPr/>
      </dsp:nvSpPr>
      <dsp:spPr>
        <a:xfrm>
          <a:off x="5532139"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BA173F-3F09-4B43-9671-550E3BA95CE4}">
      <dsp:nvSpPr>
        <dsp:cNvPr id="0" name=""/>
        <dsp:cNvSpPr/>
      </dsp:nvSpPr>
      <dsp:spPr>
        <a:xfrm>
          <a:off x="5812681" y="750432"/>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DE79C6-2C92-4290-999E-8B791010F40B}">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100000"/>
            </a:lnSpc>
            <a:spcBef>
              <a:spcPct val="0"/>
            </a:spcBef>
            <a:spcAft>
              <a:spcPct val="35000"/>
            </a:spcAft>
            <a:buNone/>
          </a:pPr>
          <a:r>
            <a:rPr lang="en-GB" sz="1500" kern="1200"/>
            <a:t>That’s why we want you to complete </a:t>
          </a:r>
          <a:r>
            <a:rPr lang="en-GB" sz="1500" b="1" kern="1200"/>
            <a:t>two</a:t>
          </a:r>
          <a:r>
            <a:rPr lang="en-GB" sz="1500" kern="1200"/>
            <a:t> pieces of work during the summer. This work is the sort of task familiar to you from GCSE, but involving the level of research you will get used to at A-Level.</a:t>
          </a:r>
          <a:endParaRPr lang="en-US" sz="1500" kern="1200"/>
        </a:p>
      </dsp:txBody>
      <dsp:txXfrm>
        <a:off x="7154322" y="469890"/>
        <a:ext cx="3148942" cy="1335915"/>
      </dsp:txXfrm>
    </dsp:sp>
    <dsp:sp modelId="{689BF5C8-99BB-40DC-BC92-17FBB4C0AB2C}">
      <dsp:nvSpPr>
        <dsp:cNvPr id="0" name=""/>
        <dsp:cNvSpPr/>
      </dsp:nvSpPr>
      <dsp:spPr>
        <a:xfrm>
          <a:off x="212335"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F39EE2-5DBC-4B8E-B338-6D406A47DDD6}">
      <dsp:nvSpPr>
        <dsp:cNvPr id="0" name=""/>
        <dsp:cNvSpPr/>
      </dsp:nvSpPr>
      <dsp:spPr>
        <a:xfrm>
          <a:off x="492877" y="2826074"/>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AB5BD9-A4F7-4FC2-B8D9-8EBC552FA3E6}">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100000"/>
            </a:lnSpc>
            <a:spcBef>
              <a:spcPct val="0"/>
            </a:spcBef>
            <a:spcAft>
              <a:spcPct val="35000"/>
            </a:spcAft>
            <a:buNone/>
          </a:pPr>
          <a:r>
            <a:rPr lang="en-GB" sz="1500" b="1" kern="1200"/>
            <a:t>POSTER DESIGN: </a:t>
          </a:r>
          <a:r>
            <a:rPr lang="en-GB" sz="1500" kern="1200"/>
            <a:t>research the contributions of a scholar from the history of Psychology – to be displayed in class.</a:t>
          </a:r>
          <a:endParaRPr lang="en-US" sz="1500" kern="1200"/>
        </a:p>
      </dsp:txBody>
      <dsp:txXfrm>
        <a:off x="1834517" y="2545532"/>
        <a:ext cx="3148942" cy="1335915"/>
      </dsp:txXfrm>
    </dsp:sp>
    <dsp:sp modelId="{D029A587-F30A-44BC-8D79-07BCEC749AEE}">
      <dsp:nvSpPr>
        <dsp:cNvPr id="0" name=""/>
        <dsp:cNvSpPr/>
      </dsp:nvSpPr>
      <dsp:spPr>
        <a:xfrm>
          <a:off x="5532139"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CDACC1-FC0D-43F6-9E32-75D273AC7F81}">
      <dsp:nvSpPr>
        <dsp:cNvPr id="0" name=""/>
        <dsp:cNvSpPr/>
      </dsp:nvSpPr>
      <dsp:spPr>
        <a:xfrm>
          <a:off x="5812681"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B98B2E-069C-47EF-A8CA-AEB52E968E05}">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100000"/>
            </a:lnSpc>
            <a:spcBef>
              <a:spcPct val="0"/>
            </a:spcBef>
            <a:spcAft>
              <a:spcPct val="35000"/>
            </a:spcAft>
            <a:buNone/>
          </a:pPr>
          <a:r>
            <a:rPr lang="en-GB" sz="1500" b="1" kern="1200"/>
            <a:t>PERSONAL RESEARCH: </a:t>
          </a:r>
          <a:r>
            <a:rPr lang="en-GB" sz="1500" kern="1200"/>
            <a:t>Carry out your own research into a psychological topic – to present to the class.</a:t>
          </a:r>
          <a:endParaRPr lang="en-US" sz="1500" kern="1200"/>
        </a:p>
      </dsp:txBody>
      <dsp:txXfrm>
        <a:off x="7154322" y="2545532"/>
        <a:ext cx="3148942" cy="1335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CACB41-199C-4F5E-9496-47DCF748CBEA}">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CD96CC-F606-4341-B9A1-FA227147440E}">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C44039-4DCC-4F2D-A43E-0D9102FFC8B6}">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hlinkClick xmlns:r="http://schemas.openxmlformats.org/officeDocument/2006/relationships" r:id="rId3"/>
            </a:rPr>
            <a:t>This website </a:t>
          </a:r>
          <a:r>
            <a:rPr lang="en-GB" sz="2200" kern="1200"/>
            <a:t>has a timeline of Psychological research, going back to 1878</a:t>
          </a:r>
          <a:endParaRPr lang="en-US" sz="2200" kern="1200"/>
        </a:p>
      </dsp:txBody>
      <dsp:txXfrm>
        <a:off x="1057183" y="1805"/>
        <a:ext cx="9458416" cy="915310"/>
      </dsp:txXfrm>
    </dsp:sp>
    <dsp:sp modelId="{1EAB3440-D1BA-4A63-A717-3799BA45D55E}">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0AB806-E46F-4164-BA9D-8304FAD0E825}">
      <dsp:nvSpPr>
        <dsp:cNvPr id="0" name=""/>
        <dsp:cNvSpPr/>
      </dsp:nvSpPr>
      <dsp:spPr>
        <a:xfrm>
          <a:off x="276881" y="1351889"/>
          <a:ext cx="503420" cy="503420"/>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22E710-7966-47A0-8985-BCB08DFC2F92}">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Choose </a:t>
          </a:r>
          <a:r>
            <a:rPr lang="en-GB" sz="2200" b="1" kern="1200"/>
            <a:t>one</a:t>
          </a:r>
          <a:r>
            <a:rPr lang="en-GB" sz="2200" kern="1200"/>
            <a:t> of the researchers or studies from this timeline that has a hyperlink (it’s in blue and if you click on it your browser takes you to a new webpage)</a:t>
          </a:r>
          <a:endParaRPr lang="en-US" sz="2200" kern="1200"/>
        </a:p>
      </dsp:txBody>
      <dsp:txXfrm>
        <a:off x="1057183" y="1145944"/>
        <a:ext cx="9458416" cy="915310"/>
      </dsp:txXfrm>
    </dsp:sp>
    <dsp:sp modelId="{EE8D0B4B-69B2-4BCD-BA87-7AA22DBD78EF}">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D72352-A135-4997-97F7-7CCD866EDAD5}">
      <dsp:nvSpPr>
        <dsp:cNvPr id="0" name=""/>
        <dsp:cNvSpPr/>
      </dsp:nvSpPr>
      <dsp:spPr>
        <a:xfrm>
          <a:off x="276881" y="2496027"/>
          <a:ext cx="503420" cy="503420"/>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786E49-5C8A-4A2A-9FE1-C4693E33F2BC}">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Find out more about this researcher or this study. You can use the </a:t>
          </a:r>
          <a:r>
            <a:rPr lang="en-GB" sz="2200" b="1" kern="1200"/>
            <a:t>verywellmind</a:t>
          </a:r>
          <a:r>
            <a:rPr lang="en-GB" sz="2200" kern="1200"/>
            <a:t> website as a starting point, but you should search for other information.</a:t>
          </a:r>
          <a:endParaRPr lang="en-US" sz="2200" kern="1200"/>
        </a:p>
      </dsp:txBody>
      <dsp:txXfrm>
        <a:off x="1057183" y="2290082"/>
        <a:ext cx="9458416" cy="915310"/>
      </dsp:txXfrm>
    </dsp:sp>
    <dsp:sp modelId="{6D9802C0-20D4-40E9-AF61-26EB96E26272}">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4253B0-0052-4BBC-A705-F8B278791E6C}">
      <dsp:nvSpPr>
        <dsp:cNvPr id="0" name=""/>
        <dsp:cNvSpPr/>
      </dsp:nvSpPr>
      <dsp:spPr>
        <a:xfrm>
          <a:off x="276881" y="3640166"/>
          <a:ext cx="503420" cy="503420"/>
        </a:xfrm>
        <a:prstGeom prst="rect">
          <a:avLst/>
        </a:prstGeom>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2EDD62-6B47-4B1C-8E25-E47D8D02AEBE}">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The poster should be A4 or A3 size and include a photo or drawing of the researcher and information about what they discovered and how.</a:t>
          </a:r>
          <a:endParaRPr lang="en-US" sz="2200" kern="1200"/>
        </a:p>
      </dsp:txBody>
      <dsp:txXfrm>
        <a:off x="1057183" y="3434221"/>
        <a:ext cx="9458416" cy="9153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AA1439-DDD2-4274-AA68-295BF1D125AA}">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984DB3-6EED-46C2-934C-30D54E408290}">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1392ED-E963-410A-924D-1BB3B2C4F9B7}">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711200">
            <a:lnSpc>
              <a:spcPct val="100000"/>
            </a:lnSpc>
            <a:spcBef>
              <a:spcPct val="0"/>
            </a:spcBef>
            <a:spcAft>
              <a:spcPct val="35000"/>
            </a:spcAft>
            <a:buNone/>
          </a:pPr>
          <a:r>
            <a:rPr lang="en-GB" sz="1600" kern="1200"/>
            <a:t>Carry out some research of your own into a topic of psychological interest.</a:t>
          </a:r>
          <a:endParaRPr lang="en-US" sz="1600" kern="1200"/>
        </a:p>
      </dsp:txBody>
      <dsp:txXfrm>
        <a:off x="1057183" y="1805"/>
        <a:ext cx="9458416" cy="915310"/>
      </dsp:txXfrm>
    </dsp:sp>
    <dsp:sp modelId="{7CAA829D-E41F-4DC4-9BAE-76949A802BB9}">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0EB1CB-9F98-4A03-8891-70377066914D}">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27BC0B-1B34-4A63-BF3E-86EF8189421B}">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711200">
            <a:lnSpc>
              <a:spcPct val="100000"/>
            </a:lnSpc>
            <a:spcBef>
              <a:spcPct val="0"/>
            </a:spcBef>
            <a:spcAft>
              <a:spcPct val="35000"/>
            </a:spcAft>
            <a:buNone/>
          </a:pPr>
          <a:r>
            <a:rPr lang="en-GB" sz="1600" kern="1200"/>
            <a:t>An </a:t>
          </a:r>
          <a:r>
            <a:rPr lang="en-GB" sz="1600" kern="1200">
              <a:hlinkClick xmlns:r="http://schemas.openxmlformats.org/officeDocument/2006/relationships" r:id="rId5"/>
            </a:rPr>
            <a:t>experiment</a:t>
          </a:r>
          <a:r>
            <a:rPr lang="en-GB" sz="1600" kern="1200"/>
            <a:t>, comparing scores on a test by two different groups of people – or a single group of people being tested twice, under different circumstances</a:t>
          </a:r>
          <a:endParaRPr lang="en-US" sz="1600" kern="1200"/>
        </a:p>
      </dsp:txBody>
      <dsp:txXfrm>
        <a:off x="1057183" y="1145944"/>
        <a:ext cx="9458416" cy="915310"/>
      </dsp:txXfrm>
    </dsp:sp>
    <dsp:sp modelId="{62BC5C4E-51D2-427C-9773-A5707884B036}">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F814D4-AF9C-48D3-A489-72591798B76A}">
      <dsp:nvSpPr>
        <dsp:cNvPr id="0" name=""/>
        <dsp:cNvSpPr/>
      </dsp:nvSpPr>
      <dsp:spPr>
        <a:xfrm>
          <a:off x="276881" y="2496027"/>
          <a:ext cx="503420" cy="503420"/>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DC2B09-A4FA-4907-AFB8-BC20DE89F98E}">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711200">
            <a:lnSpc>
              <a:spcPct val="100000"/>
            </a:lnSpc>
            <a:spcBef>
              <a:spcPct val="0"/>
            </a:spcBef>
            <a:spcAft>
              <a:spcPct val="35000"/>
            </a:spcAft>
            <a:buNone/>
          </a:pPr>
          <a:r>
            <a:rPr lang="en-GB" sz="1600" kern="1200"/>
            <a:t>A good experiment will have 6+ people in a research group. You can use one of the ideas on </a:t>
          </a:r>
          <a:r>
            <a:rPr lang="en-GB" sz="1600" kern="1200">
              <a:hlinkClick xmlns:r="http://schemas.openxmlformats.org/officeDocument/2006/relationships" r:id="rId5"/>
            </a:rPr>
            <a:t>verywellmind</a:t>
          </a:r>
          <a:r>
            <a:rPr lang="en-GB" sz="1600" kern="1200"/>
            <a:t> or come up with one of your own, but stay away from ‘dark’ topics like phobias, nightmares, bullying or crime.</a:t>
          </a:r>
          <a:endParaRPr lang="en-US" sz="1600" kern="1200"/>
        </a:p>
      </dsp:txBody>
      <dsp:txXfrm>
        <a:off x="1057183" y="2290082"/>
        <a:ext cx="9458416" cy="915310"/>
      </dsp:txXfrm>
    </dsp:sp>
    <dsp:sp modelId="{CF80A8EB-CD6F-436C-9A26-CBF5DB1F545D}">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0A9BF8-8132-4469-BA90-CC5213B42A9D}">
      <dsp:nvSpPr>
        <dsp:cNvPr id="0" name=""/>
        <dsp:cNvSpPr/>
      </dsp:nvSpPr>
      <dsp:spPr>
        <a:xfrm>
          <a:off x="276881" y="3640166"/>
          <a:ext cx="503420" cy="503420"/>
        </a:xfrm>
        <a:prstGeom prst="rect">
          <a:avLst/>
        </a:prstGeom>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90A874-DB53-4167-8608-D908800B8627}">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711200">
            <a:lnSpc>
              <a:spcPct val="100000"/>
            </a:lnSpc>
            <a:spcBef>
              <a:spcPct val="0"/>
            </a:spcBef>
            <a:spcAft>
              <a:spcPct val="35000"/>
            </a:spcAft>
            <a:buNone/>
          </a:pPr>
          <a:r>
            <a:rPr lang="en-GB" sz="1600" kern="1200"/>
            <a:t>Write up what you did and what you discovered. This might fill a single sheet of paper or half a dozen slides on a powerpoint presentation.</a:t>
          </a:r>
          <a:endParaRPr lang="en-US" sz="1600" kern="1200"/>
        </a:p>
      </dsp:txBody>
      <dsp:txXfrm>
        <a:off x="1057183" y="3434221"/>
        <a:ext cx="9458416" cy="915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79788-4E25-49C6-B411-A93B512884E0}">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CD9559-A78F-4451-B5DB-4455D172F4E3}">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014500-FA11-4B7A-9F04-0A1C09B42230}">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711200">
            <a:lnSpc>
              <a:spcPct val="100000"/>
            </a:lnSpc>
            <a:spcBef>
              <a:spcPct val="0"/>
            </a:spcBef>
            <a:spcAft>
              <a:spcPct val="35000"/>
            </a:spcAft>
            <a:buNone/>
          </a:pPr>
          <a:r>
            <a:rPr lang="en-GB" sz="1600" kern="1200"/>
            <a:t>Your poster can be hand-written or word-processed. You don’t have to use fancy paper or clever tricks like QR codes, windows to open or glitter pens – but you can if you want to!</a:t>
          </a:r>
          <a:endParaRPr lang="en-US" sz="1600" kern="1200"/>
        </a:p>
      </dsp:txBody>
      <dsp:txXfrm>
        <a:off x="1507738" y="707092"/>
        <a:ext cx="9007861" cy="1305401"/>
      </dsp:txXfrm>
    </dsp:sp>
    <dsp:sp modelId="{62395DBF-D717-42D3-871D-25C755A9E218}">
      <dsp:nvSpPr>
        <dsp:cNvPr id="0" name=""/>
        <dsp:cNvSpPr/>
      </dsp:nvSpPr>
      <dsp:spPr>
        <a:xfrm>
          <a:off x="0" y="2338844"/>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550133-CA26-491A-B00F-C8CA8BB494AE}">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7570D7-D4A9-44A8-93DA-C99D3F7F0727}">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711200">
            <a:lnSpc>
              <a:spcPct val="100000"/>
            </a:lnSpc>
            <a:spcBef>
              <a:spcPct val="0"/>
            </a:spcBef>
            <a:spcAft>
              <a:spcPct val="35000"/>
            </a:spcAft>
            <a:buNone/>
          </a:pPr>
          <a:r>
            <a:rPr lang="en-GB" sz="1600" kern="1200"/>
            <a:t>You might find it difficult to carry out the research if you are away from home over the summer or live somewhere remote where you can’t recruit enough people to take part. If this is you, you can instead write up a ‘classic’ psychology experiment that someone else did. You can find some examples </a:t>
          </a:r>
          <a:r>
            <a:rPr lang="en-GB" sz="1600" kern="1200">
              <a:hlinkClick xmlns:r="http://schemas.openxmlformats.org/officeDocument/2006/relationships" r:id="rId5"/>
            </a:rPr>
            <a:t>here</a:t>
          </a:r>
          <a:r>
            <a:rPr lang="en-GB" sz="1600" kern="1200"/>
            <a:t>.</a:t>
          </a:r>
          <a:endParaRPr lang="en-US" sz="1600" kern="1200"/>
        </a:p>
      </dsp:txBody>
      <dsp:txXfrm>
        <a:off x="1507738" y="2338844"/>
        <a:ext cx="9007861" cy="1305401"/>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18B3E-BBF3-B5A5-036D-350EA013997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E0EA92-E7E3-3EC5-AFB6-AC4F9F0A29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051A437-4323-D1B9-6043-0DFE82A0AC25}"/>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46AE56AA-BE49-94FB-E9E0-BA87B14027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21385C-C219-248C-9F01-2F0B031781C7}"/>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731656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BE8E6-D14A-D661-6FE9-A7B6DE8140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A4B158-B0AE-363B-11B5-51F935309B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663D49-33BC-4EC5-8ECD-99BA065F2EA6}"/>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0C5B3DB2-1C7C-8892-3EED-38AAB3D9E4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7BAFE5-B5D5-8029-C779-668E5C949B54}"/>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3568913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12E95-D14A-49AB-E869-180DDCC5CE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62FB74-6B74-1709-8647-1927761431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46D01E5-B21F-3792-35D0-8B218AAE1BD0}"/>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7FFF5D97-5C6D-0747-022D-F87F973D98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BC177F-63DC-1249-044C-4C166E98558F}"/>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2452488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E9945-8B72-BFF6-AC2A-8D4B8701A0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0F9E55-2042-4EF3-832A-7692375766E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66A1BF-947D-5B36-ECBE-2CC4FD183A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063689E-52AD-4921-0026-B8BE8B96D946}"/>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6" name="Footer Placeholder 5">
            <a:extLst>
              <a:ext uri="{FF2B5EF4-FFF2-40B4-BE49-F238E27FC236}">
                <a16:creationId xmlns:a16="http://schemas.microsoft.com/office/drawing/2014/main" id="{6E287FE8-9688-F290-F76A-F69AC44E4A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398198-42B1-374C-363C-F0617F232171}"/>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953146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82D5F-17DB-B74B-6CCD-697AA9A08C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2C9827-619B-67D3-E4A0-2E07A40812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44FE42-694D-D3F4-F6BB-1BDA6CCD409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23DAAA-A419-16E0-75D2-9D7D1EA6D9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F43432-8897-FFF3-2781-D8099FD140E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1A0360-5EE3-E4BE-D914-6CE24B2ED12E}"/>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8" name="Footer Placeholder 7">
            <a:extLst>
              <a:ext uri="{FF2B5EF4-FFF2-40B4-BE49-F238E27FC236}">
                <a16:creationId xmlns:a16="http://schemas.microsoft.com/office/drawing/2014/main" id="{ACFADC44-1510-E497-BEEF-512D44D835D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16ED71-54C2-A231-08B7-21CA5784485F}"/>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458291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04F4F-1BAE-7A91-209D-3BF53C070BD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2B1B62-9D2A-6307-5D3F-4F685AAAF32B}"/>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4" name="Footer Placeholder 3">
            <a:extLst>
              <a:ext uri="{FF2B5EF4-FFF2-40B4-BE49-F238E27FC236}">
                <a16:creationId xmlns:a16="http://schemas.microsoft.com/office/drawing/2014/main" id="{27412FB4-812B-9FBA-3261-E9F1895CCBA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84CAFE8-1C21-F30E-4B88-C088FEBA500C}"/>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24728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B320F38-A2B4-0A06-1126-391CBFB52014}"/>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3" name="Footer Placeholder 2">
            <a:extLst>
              <a:ext uri="{FF2B5EF4-FFF2-40B4-BE49-F238E27FC236}">
                <a16:creationId xmlns:a16="http://schemas.microsoft.com/office/drawing/2014/main" id="{B8227D48-2933-91A1-32F6-326191FFE12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DF07E5F-1AA0-A313-B655-BCA7B7F0BB92}"/>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1792941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39B3D-FC7B-EE41-B0C9-B90B00B1AC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84CD10-D0BC-D43B-9F82-B93886F603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E1C811B-B924-0969-C9A8-EEA7BE9817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DF204B-8C94-7B12-6055-6765E64B7CAF}"/>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6" name="Footer Placeholder 5">
            <a:extLst>
              <a:ext uri="{FF2B5EF4-FFF2-40B4-BE49-F238E27FC236}">
                <a16:creationId xmlns:a16="http://schemas.microsoft.com/office/drawing/2014/main" id="{DBFFC995-E876-3F03-0361-AC7C068A0D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5CDD69-51F8-B42E-1623-3CE84817C1E5}"/>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2815690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F4B49-05C5-E858-A4CC-50585FAFC4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032B76-6A62-A2A9-145E-F0A4C3DA83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6FFD061-369A-17E5-FD6C-55C30D384D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E69801-AB58-3938-9382-59F454198DBC}"/>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6" name="Footer Placeholder 5">
            <a:extLst>
              <a:ext uri="{FF2B5EF4-FFF2-40B4-BE49-F238E27FC236}">
                <a16:creationId xmlns:a16="http://schemas.microsoft.com/office/drawing/2014/main" id="{67D2C364-A10F-7956-206F-D4ABDF0621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C89E25-9615-34DE-D5F5-0F1E0E392168}"/>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3020518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4B48-7DC8-4590-2C35-592A179C332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A97C9FA-2BF7-F620-2EA4-B8DDAE451A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AE2DBE-7117-2249-5D05-6D05D91742BA}"/>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E714010B-94BC-D63D-A4F9-3752CF570C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66EC02-8FBB-77EA-66AD-B13A89EBB0D4}"/>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3813834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EFC528-B707-F2B6-C86E-2E71AD3487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33DFB8-9046-93A9-82A3-694F9EB373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1E2576-B182-FBC6-4BE6-5441D8784882}"/>
              </a:ext>
            </a:extLst>
          </p:cNvPr>
          <p:cNvSpPr>
            <a:spLocks noGrp="1"/>
          </p:cNvSpPr>
          <p:nvPr>
            <p:ph type="dt" sz="half" idx="10"/>
          </p:nvPr>
        </p:nvSpPr>
        <p:spPr/>
        <p:txBody>
          <a:body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D5BA3E73-CA39-49D6-77F9-C5B53FBD6A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A2C3C0-50ED-B377-CF68-7CA6F87FA17D}"/>
              </a:ext>
            </a:extLst>
          </p:cNvPr>
          <p:cNvSpPr>
            <a:spLocks noGrp="1"/>
          </p:cNvSpPr>
          <p:nvPr>
            <p:ph type="sldNum" sz="quarter" idx="12"/>
          </p:nvPr>
        </p:nvSpPr>
        <p:spPr/>
        <p:txBody>
          <a:bodyPr/>
          <a:lstStyle/>
          <a:p>
            <a:fld id="{B5CFF851-395E-4894-B0B9-0966F2CEAC6F}" type="slidenum">
              <a:rPr lang="en-GB" smtClean="0"/>
              <a:t>‹#›</a:t>
            </a:fld>
            <a:endParaRPr lang="en-GB"/>
          </a:p>
        </p:txBody>
      </p:sp>
    </p:spTree>
    <p:extLst>
      <p:ext uri="{BB962C8B-B14F-4D97-AF65-F5344CB8AC3E}">
        <p14:creationId xmlns:p14="http://schemas.microsoft.com/office/powerpoint/2010/main" val="1822053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675F87-2486-46F1-B688-2EAA8C4205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CB11E1-155F-F7DD-0826-6720681780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0D4635-0BC6-D06B-D226-7E62EBA617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DA237B-10E2-4759-94B6-BF7D36A19A9D}" type="datetimeFigureOut">
              <a:rPr lang="en-GB" smtClean="0"/>
              <a:t>26/06/2023</a:t>
            </a:fld>
            <a:endParaRPr lang="en-GB"/>
          </a:p>
        </p:txBody>
      </p:sp>
      <p:sp>
        <p:nvSpPr>
          <p:cNvPr id="5" name="Footer Placeholder 4">
            <a:extLst>
              <a:ext uri="{FF2B5EF4-FFF2-40B4-BE49-F238E27FC236}">
                <a16:creationId xmlns:a16="http://schemas.microsoft.com/office/drawing/2014/main" id="{B36BF7C9-EE03-6E73-03EE-C2E0FDACE6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D3F57F-10F4-D1B8-2B4D-2ECDF6C912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CFF851-395E-4894-B0B9-0966F2CEAC6F}" type="slidenum">
              <a:rPr lang="en-GB" smtClean="0"/>
              <a:t>‹#›</a:t>
            </a:fld>
            <a:endParaRPr lang="en-GB"/>
          </a:p>
        </p:txBody>
      </p:sp>
    </p:spTree>
    <p:extLst>
      <p:ext uri="{BB962C8B-B14F-4D97-AF65-F5344CB8AC3E}">
        <p14:creationId xmlns:p14="http://schemas.microsoft.com/office/powerpoint/2010/main" val="2056888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A082F0-36A2-F2C7-6D5F-3C6EC8BA8688}"/>
              </a:ext>
            </a:extLst>
          </p:cNvPr>
          <p:cNvSpPr>
            <a:spLocks noGrp="1"/>
          </p:cNvSpPr>
          <p:nvPr>
            <p:ph type="ctrTitle"/>
          </p:nvPr>
        </p:nvSpPr>
        <p:spPr>
          <a:xfrm>
            <a:off x="823442" y="921715"/>
            <a:ext cx="5163022" cy="2635993"/>
          </a:xfrm>
        </p:spPr>
        <p:txBody>
          <a:bodyPr anchor="b">
            <a:normAutofit/>
          </a:bodyPr>
          <a:lstStyle/>
          <a:p>
            <a:pPr algn="l"/>
            <a:r>
              <a:rPr lang="en-GB" sz="4800"/>
              <a:t>PSYCHOLOGY AT SGS</a:t>
            </a:r>
          </a:p>
        </p:txBody>
      </p:sp>
      <p:sp>
        <p:nvSpPr>
          <p:cNvPr id="1033" name="Rectangle 1032">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12192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4022220"/>
            <a:ext cx="815339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12253472"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02B44444-4CA2-0CF7-08D0-090946435E41}"/>
              </a:ext>
            </a:extLst>
          </p:cNvPr>
          <p:cNvSpPr>
            <a:spLocks noGrp="1"/>
          </p:cNvSpPr>
          <p:nvPr>
            <p:ph type="subTitle" idx="1"/>
          </p:nvPr>
        </p:nvSpPr>
        <p:spPr>
          <a:xfrm>
            <a:off x="823442" y="4541263"/>
            <a:ext cx="4662957" cy="1395022"/>
          </a:xfrm>
        </p:spPr>
        <p:txBody>
          <a:bodyPr anchor="t">
            <a:normAutofit/>
          </a:bodyPr>
          <a:lstStyle/>
          <a:p>
            <a:pPr algn="l"/>
            <a:r>
              <a:rPr lang="en-GB" dirty="0">
                <a:solidFill>
                  <a:srgbClr val="FFFFFF"/>
                </a:solidFill>
              </a:rPr>
              <a:t>Transition Work for Y12</a:t>
            </a:r>
          </a:p>
        </p:txBody>
      </p:sp>
      <p:pic>
        <p:nvPicPr>
          <p:cNvPr id="1026" name="Picture 2">
            <a:extLst>
              <a:ext uri="{FF2B5EF4-FFF2-40B4-BE49-F238E27FC236}">
                <a16:creationId xmlns:a16="http://schemas.microsoft.com/office/drawing/2014/main" id="{97500BB2-A637-6BF4-9007-338FF6A8051E}"/>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r="1964"/>
          <a:stretch/>
        </p:blipFill>
        <p:spPr bwMode="auto">
          <a:xfrm>
            <a:off x="6573907" y="685380"/>
            <a:ext cx="5061623" cy="5109240"/>
          </a:xfrm>
          <a:prstGeom prst="rect">
            <a:avLst/>
          </a:prstGeom>
          <a:noFill/>
          <a:extLst>
            <a:ext uri="{909E8E84-426E-40DD-AFC4-6F175D3DCCD1}">
              <a14:hiddenFill xmlns:a14="http://schemas.microsoft.com/office/drawing/2010/main">
                <a:solidFill>
                  <a:srgbClr val="FFFFFF"/>
                </a:solidFill>
              </a14:hiddenFill>
            </a:ext>
          </a:extLst>
        </p:spPr>
      </p:pic>
      <p:sp>
        <p:nvSpPr>
          <p:cNvPr id="1039" name="Rectangle 1038">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12191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6264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56892-05BF-9EE4-B9CE-11DA4362CB59}"/>
              </a:ext>
            </a:extLst>
          </p:cNvPr>
          <p:cNvSpPr>
            <a:spLocks noGrp="1"/>
          </p:cNvSpPr>
          <p:nvPr>
            <p:ph type="title"/>
          </p:nvPr>
        </p:nvSpPr>
        <p:spPr/>
        <p:txBody>
          <a:bodyPr/>
          <a:lstStyle/>
          <a:p>
            <a:r>
              <a:rPr lang="en-GB" dirty="0"/>
              <a:t>What is Transition Work ?</a:t>
            </a:r>
          </a:p>
        </p:txBody>
      </p:sp>
      <p:graphicFrame>
        <p:nvGraphicFramePr>
          <p:cNvPr id="7" name="Content Placeholder 2">
            <a:extLst>
              <a:ext uri="{FF2B5EF4-FFF2-40B4-BE49-F238E27FC236}">
                <a16:creationId xmlns:a16="http://schemas.microsoft.com/office/drawing/2014/main" id="{75A27564-7B37-FCDF-D34F-64DE2E0F9A01}"/>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9773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5A0B4-A1E9-8DD7-4879-CB3023DEDFC6}"/>
              </a:ext>
            </a:extLst>
          </p:cNvPr>
          <p:cNvSpPr>
            <a:spLocks noGrp="1"/>
          </p:cNvSpPr>
          <p:nvPr>
            <p:ph type="title"/>
          </p:nvPr>
        </p:nvSpPr>
        <p:spPr/>
        <p:txBody>
          <a:bodyPr/>
          <a:lstStyle/>
          <a:p>
            <a:r>
              <a:rPr lang="en-GB" dirty="0"/>
              <a:t>POSTER DESIGN</a:t>
            </a:r>
          </a:p>
        </p:txBody>
      </p:sp>
      <p:graphicFrame>
        <p:nvGraphicFramePr>
          <p:cNvPr id="5" name="Content Placeholder 2">
            <a:extLst>
              <a:ext uri="{FF2B5EF4-FFF2-40B4-BE49-F238E27FC236}">
                <a16:creationId xmlns:a16="http://schemas.microsoft.com/office/drawing/2014/main" id="{7CE9DFEE-BFCD-C61F-2034-607C0D940AF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8776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D1706-0E99-3103-633B-A93B05A147DF}"/>
              </a:ext>
            </a:extLst>
          </p:cNvPr>
          <p:cNvSpPr>
            <a:spLocks noGrp="1"/>
          </p:cNvSpPr>
          <p:nvPr>
            <p:ph type="title"/>
          </p:nvPr>
        </p:nvSpPr>
        <p:spPr/>
        <p:txBody>
          <a:bodyPr/>
          <a:lstStyle/>
          <a:p>
            <a:r>
              <a:rPr lang="en-GB" dirty="0"/>
              <a:t>PERSONAL RESEARCH</a:t>
            </a:r>
          </a:p>
        </p:txBody>
      </p:sp>
      <p:graphicFrame>
        <p:nvGraphicFramePr>
          <p:cNvPr id="5" name="Content Placeholder 2">
            <a:extLst>
              <a:ext uri="{FF2B5EF4-FFF2-40B4-BE49-F238E27FC236}">
                <a16:creationId xmlns:a16="http://schemas.microsoft.com/office/drawing/2014/main" id="{F631C921-DEF5-B27A-69A4-B05983F48C9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2589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EE163D-2864-2DCB-FCB6-B8D48A352384}"/>
              </a:ext>
            </a:extLst>
          </p:cNvPr>
          <p:cNvSpPr>
            <a:spLocks noGrp="1"/>
          </p:cNvSpPr>
          <p:nvPr>
            <p:ph type="title"/>
          </p:nvPr>
        </p:nvSpPr>
        <p:spPr>
          <a:xfrm>
            <a:off x="1136397" y="502020"/>
            <a:ext cx="5323715" cy="1642970"/>
          </a:xfrm>
        </p:spPr>
        <p:txBody>
          <a:bodyPr anchor="b">
            <a:normAutofit/>
          </a:bodyPr>
          <a:lstStyle/>
          <a:p>
            <a:r>
              <a:rPr lang="en-GB" sz="4000"/>
              <a:t>HOW WILL IT BE ASSESSED?</a:t>
            </a:r>
          </a:p>
        </p:txBody>
      </p:sp>
      <p:sp>
        <p:nvSpPr>
          <p:cNvPr id="3" name="Content Placeholder 2">
            <a:extLst>
              <a:ext uri="{FF2B5EF4-FFF2-40B4-BE49-F238E27FC236}">
                <a16:creationId xmlns:a16="http://schemas.microsoft.com/office/drawing/2014/main" id="{CD95318B-E13E-38CE-96CB-B91E643FFDF3}"/>
              </a:ext>
            </a:extLst>
          </p:cNvPr>
          <p:cNvSpPr>
            <a:spLocks noGrp="1"/>
          </p:cNvSpPr>
          <p:nvPr>
            <p:ph idx="1"/>
          </p:nvPr>
        </p:nvSpPr>
        <p:spPr>
          <a:xfrm>
            <a:off x="1144922" y="2405894"/>
            <a:ext cx="6011657" cy="3535083"/>
          </a:xfrm>
        </p:spPr>
        <p:txBody>
          <a:bodyPr anchor="t">
            <a:normAutofit lnSpcReduction="10000"/>
          </a:bodyPr>
          <a:lstStyle/>
          <a:p>
            <a:r>
              <a:rPr lang="en-GB" sz="2000" dirty="0"/>
              <a:t>Your poster will be assessed based on the effort that went into the research behind it and your presentational skills. We want to see something detailed, clear, colourful, neat, and informative. The whole thing might take you a couple of hours to do it right.</a:t>
            </a:r>
          </a:p>
          <a:p>
            <a:r>
              <a:rPr lang="en-GB" sz="2000" dirty="0"/>
              <a:t>Your personal research will be assessed based on how well you present it to the class. We want to see something imaginative, sensible, detailed, easy to understand, and thoughtful. Getting the research done might take an afternoon (depending on how many people you recruit and how complicated it is) – writing it up should only take an hour.</a:t>
            </a:r>
          </a:p>
        </p:txBody>
      </p:sp>
      <p:sp>
        <p:nvSpPr>
          <p:cNvPr id="19"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Graphic 6" descr="Teacher">
            <a:extLst>
              <a:ext uri="{FF2B5EF4-FFF2-40B4-BE49-F238E27FC236}">
                <a16:creationId xmlns:a16="http://schemas.microsoft.com/office/drawing/2014/main" id="{68C2799A-0A30-0828-952B-9C9DCD3A8B9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1850524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C4F9E-A1F5-EB17-7320-25616016E429}"/>
              </a:ext>
            </a:extLst>
          </p:cNvPr>
          <p:cNvSpPr>
            <a:spLocks noGrp="1"/>
          </p:cNvSpPr>
          <p:nvPr>
            <p:ph type="title"/>
          </p:nvPr>
        </p:nvSpPr>
        <p:spPr/>
        <p:txBody>
          <a:bodyPr/>
          <a:lstStyle/>
          <a:p>
            <a:r>
              <a:rPr lang="en-GB" dirty="0"/>
              <a:t>“I have a problem …”</a:t>
            </a:r>
          </a:p>
        </p:txBody>
      </p:sp>
      <p:graphicFrame>
        <p:nvGraphicFramePr>
          <p:cNvPr id="7" name="Content Placeholder 2">
            <a:extLst>
              <a:ext uri="{FF2B5EF4-FFF2-40B4-BE49-F238E27FC236}">
                <a16:creationId xmlns:a16="http://schemas.microsoft.com/office/drawing/2014/main" id="{064081DD-D60A-D512-499D-1ED454B4677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49565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579</Words>
  <Application>Microsoft Office PowerPoint</Application>
  <PresentationFormat>Widescreen</PresentationFormat>
  <Paragraphs>23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PSYCHOLOGY AT SGS</vt:lpstr>
      <vt:lpstr>What is Transition Work ?</vt:lpstr>
      <vt:lpstr>POSTER DESIGN</vt:lpstr>
      <vt:lpstr>PERSONAL RESEARCH</vt:lpstr>
      <vt:lpstr>HOW WILL IT BE ASSESSED?</vt:lpstr>
      <vt:lpstr>“I have a problem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AT SGS</dc:title>
  <dc:creator>Mr J M Rowe</dc:creator>
  <cp:lastModifiedBy>Mr J M Rowe</cp:lastModifiedBy>
  <cp:revision>2</cp:revision>
  <dcterms:created xsi:type="dcterms:W3CDTF">2023-06-26T14:12:32Z</dcterms:created>
  <dcterms:modified xsi:type="dcterms:W3CDTF">2023-06-26T14:51:19Z</dcterms:modified>
</cp:coreProperties>
</file>